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2" b="38217"/>
          <a:stretch>
            <a:fillRect/>
          </a:stretch>
        </p:blipFill>
        <p:spPr>
          <a:xfrm>
            <a:off x="3570923" y="3683000"/>
            <a:ext cx="5050155" cy="58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9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2389044"/>
            <a:ext cx="590280" cy="27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2793" y="2389044"/>
            <a:ext cx="590280" cy="27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5200" y="2398569"/>
            <a:ext cx="1007269" cy="26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8675" y="2184400"/>
            <a:ext cx="1466215" cy="480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 rot="20940000">
            <a:off x="9918700" y="2125502"/>
            <a:ext cx="980628" cy="8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19537" y="2646247"/>
            <a:ext cx="580760" cy="27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 rot="780000">
            <a:off x="5397500" y="2306955"/>
            <a:ext cx="837565" cy="108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11933" y="2766911"/>
            <a:ext cx="980628" cy="562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54280" y="2686562"/>
            <a:ext cx="628363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47702" y="2686562"/>
            <a:ext cx="485553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4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2560478"/>
            <a:ext cx="704528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2560478"/>
            <a:ext cx="704528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6661" y="2560478"/>
            <a:ext cx="695008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983" y="2560478"/>
            <a:ext cx="695008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9537" y="3046298"/>
            <a:ext cx="618842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72859" y="3046298"/>
            <a:ext cx="628363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76661" y="3046298"/>
            <a:ext cx="476033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9024" y="3046298"/>
            <a:ext cx="618842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80727" y="3076624"/>
            <a:ext cx="523636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06876" y="3591353"/>
            <a:ext cx="380826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00561" y="3591353"/>
            <a:ext cx="380827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37983" y="3591353"/>
            <a:ext cx="380826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7950" y="1819758"/>
            <a:ext cx="3789223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8909" y="2334966"/>
            <a:ext cx="4807933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llYThlNGVmZDdlZTAxYTFhOTExZDA1ZjU4Y2I4Z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2023-07-23T12:44:46Z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