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9" b="40853"/>
          <a:stretch>
            <a:fillRect/>
          </a:stretch>
        </p:blipFill>
        <p:spPr>
          <a:xfrm>
            <a:off x="2545398" y="3730625"/>
            <a:ext cx="7101205" cy="519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9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1652" y="3618841"/>
            <a:ext cx="333223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02016" y="3609312"/>
            <a:ext cx="352264" cy="29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20462" y="3609312"/>
            <a:ext cx="352264" cy="29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38909" y="3618841"/>
            <a:ext cx="352263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28793" y="3618841"/>
            <a:ext cx="352264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47239" y="3618841"/>
            <a:ext cx="342742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04380" y="1764665"/>
            <a:ext cx="433070" cy="24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31755" y="1738630"/>
            <a:ext cx="447675" cy="271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 rot="19860000">
            <a:off x="1593215" y="1965325"/>
            <a:ext cx="523875" cy="66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63695" y="2230120"/>
            <a:ext cx="990600" cy="94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163695" y="2082800"/>
            <a:ext cx="484505" cy="16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611745" y="2044700"/>
            <a:ext cx="871855" cy="53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387205" y="2044700"/>
            <a:ext cx="795655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6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68675" y="2255520"/>
            <a:ext cx="295275" cy="112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6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24595" y="1857921"/>
            <a:ext cx="2922842" cy="314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12035" y="1637665"/>
            <a:ext cx="95250" cy="125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16325" y="1641475"/>
            <a:ext cx="95250" cy="1256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4595" y="2344507"/>
            <a:ext cx="3560727" cy="314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024462" y="2464388"/>
            <a:ext cx="2799074" cy="304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