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89" b="38025"/>
          <a:stretch>
            <a:fillRect/>
          </a:stretch>
        </p:blipFill>
        <p:spPr>
          <a:xfrm>
            <a:off x="4753293" y="3743960"/>
            <a:ext cx="2685415" cy="50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49752" y="3132933"/>
            <a:ext cx="799735" cy="285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29115" y="3477895"/>
            <a:ext cx="718185" cy="413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64462" y="3628440"/>
            <a:ext cx="3265586" cy="8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006080" y="2597785"/>
            <a:ext cx="718185" cy="413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 rot="20400000">
            <a:off x="8684895" y="3119120"/>
            <a:ext cx="718185" cy="47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 rot="20400000">
            <a:off x="8622665" y="3063875"/>
            <a:ext cx="222885" cy="19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 rot="18300000">
            <a:off x="8712200" y="3027045"/>
            <a:ext cx="222885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2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2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4677" y="2390826"/>
            <a:ext cx="380826" cy="22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87107" y="2390826"/>
            <a:ext cx="380826" cy="22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71801" y="2390826"/>
            <a:ext cx="380826" cy="22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61421" y="2390826"/>
            <a:ext cx="523636" cy="22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54677" y="2905684"/>
            <a:ext cx="380826" cy="23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87107" y="2905684"/>
            <a:ext cx="380826" cy="23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28991" y="2905684"/>
            <a:ext cx="523636" cy="23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99570" y="2905684"/>
            <a:ext cx="523636" cy="23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740495" y="3420541"/>
            <a:ext cx="533157" cy="23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48099" y="3420541"/>
            <a:ext cx="542677" cy="23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4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92363" y="1754640"/>
            <a:ext cx="371305" cy="30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53619" y="1754640"/>
            <a:ext cx="361785" cy="296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05355" y="1754640"/>
            <a:ext cx="361785" cy="296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57090" y="1773745"/>
            <a:ext cx="361785" cy="27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94540"/>
            <a:ext cx="11520000" cy="2631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4634776" y="4091580"/>
            <a:ext cx="380826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9852099" y="4091580"/>
            <a:ext cx="380826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4491966" y="4606413"/>
            <a:ext cx="523636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4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644390" y="2322830"/>
            <a:ext cx="1279525" cy="88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 rot="18660000">
            <a:off x="4239260" y="3355975"/>
            <a:ext cx="1261110" cy="492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5533390" y="3243580"/>
            <a:ext cx="355600" cy="522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5403215" y="3400425"/>
            <a:ext cx="9271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6369685" y="3716655"/>
            <a:ext cx="1493520" cy="522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