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29" b="63516"/>
          <a:stretch>
            <a:fillRect/>
          </a:stretch>
        </p:blipFill>
        <p:spPr>
          <a:xfrm>
            <a:off x="3856990" y="2614295"/>
            <a:ext cx="4478020" cy="73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 b="28540"/>
          <a:stretch>
            <a:fillRect/>
          </a:stretch>
        </p:blipFill>
        <p:spPr>
          <a:xfrm>
            <a:off x="4436428" y="3635375"/>
            <a:ext cx="3319145" cy="621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2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137388" y="1664981"/>
            <a:ext cx="323702" cy="295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37388" y="2617522"/>
            <a:ext cx="323702" cy="295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04033" y="3131894"/>
            <a:ext cx="228496" cy="171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13553" y="3608164"/>
            <a:ext cx="218975" cy="171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 rot="2340000">
            <a:off x="9646285" y="864870"/>
            <a:ext cx="581025" cy="867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02280" y="964538"/>
            <a:ext cx="266578" cy="1164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 rot="2520000">
            <a:off x="5412105" y="1329055"/>
            <a:ext cx="880110" cy="62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11867" y="3490603"/>
            <a:ext cx="152330" cy="229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2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 rot="2700000">
            <a:off x="9249410" y="1881505"/>
            <a:ext cx="540385" cy="613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06677" y="2056758"/>
            <a:ext cx="218975" cy="867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04960" y="2434590"/>
            <a:ext cx="209550" cy="503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7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224395" y="1965325"/>
            <a:ext cx="104775" cy="84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 rot="2880000">
            <a:off x="4869815" y="2506980"/>
            <a:ext cx="581025" cy="641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245350" y="2569210"/>
            <a:ext cx="257175" cy="245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4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78909" y="2398538"/>
            <a:ext cx="3570247" cy="304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 flipH="1">
            <a:off x="10492740" y="1941195"/>
            <a:ext cx="76200" cy="14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 rot="2340000" flipH="1">
            <a:off x="9973310" y="2825115"/>
            <a:ext cx="1498600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 rot="3600000" flipH="1">
            <a:off x="10057130" y="2061845"/>
            <a:ext cx="76200" cy="167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 flipH="1">
            <a:off x="10386060" y="3052445"/>
            <a:ext cx="335280" cy="294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 rot="18660000" flipH="1">
            <a:off x="10067290" y="2360930"/>
            <a:ext cx="335280" cy="294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 rot="3660000" flipH="1">
            <a:off x="10594975" y="2494915"/>
            <a:ext cx="335280" cy="294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2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2023-07-20T14:02:38Z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