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2" b="37047"/>
          <a:stretch>
            <a:fillRect/>
          </a:stretch>
        </p:blipFill>
        <p:spPr>
          <a:xfrm>
            <a:off x="4221798" y="3683000"/>
            <a:ext cx="3748405" cy="57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64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05487" y="1808339"/>
            <a:ext cx="1323371" cy="295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64066" y="2322881"/>
            <a:ext cx="1018710" cy="304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52892" y="2322881"/>
            <a:ext cx="685487" cy="295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05685" y="2837422"/>
            <a:ext cx="685487" cy="304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54809" y="4419161"/>
            <a:ext cx="333223" cy="22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67537" y="4419161"/>
            <a:ext cx="361785" cy="22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58611" y="4895589"/>
            <a:ext cx="361785" cy="314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77123" y="4895589"/>
            <a:ext cx="352264" cy="304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2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04033" y="1094570"/>
            <a:ext cx="218975" cy="171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04033" y="1609724"/>
            <a:ext cx="218975" cy="171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04033" y="2124877"/>
            <a:ext cx="218975" cy="171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27867" y="2592331"/>
            <a:ext cx="323702" cy="305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11760"/>
            <a:ext cx="11520000" cy="232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121652" y="4902599"/>
            <a:ext cx="323702" cy="29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2978181" y="4902599"/>
            <a:ext cx="323702" cy="29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8528727" y="4902599"/>
            <a:ext cx="314181" cy="29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5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30181" y="1779641"/>
            <a:ext cx="476033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57024" y="1779641"/>
            <a:ext cx="485554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58743" y="2284614"/>
            <a:ext cx="514115" cy="247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57024" y="2284614"/>
            <a:ext cx="533157" cy="247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8909" y="1855307"/>
            <a:ext cx="8359140" cy="304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8429" y="2369617"/>
            <a:ext cx="8349619" cy="304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9388" y="2883926"/>
            <a:ext cx="1761322" cy="304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