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29" b="63516"/>
          <a:stretch>
            <a:fillRect/>
          </a:stretch>
        </p:blipFill>
        <p:spPr>
          <a:xfrm>
            <a:off x="3856990" y="2614295"/>
            <a:ext cx="4478020" cy="73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04" b="40565"/>
          <a:stretch>
            <a:fillRect/>
          </a:stretch>
        </p:blipFill>
        <p:spPr>
          <a:xfrm>
            <a:off x="4201160" y="3696970"/>
            <a:ext cx="3789680" cy="574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39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043834" y="1780824"/>
            <a:ext cx="685487" cy="305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47570" y="1780824"/>
            <a:ext cx="685487" cy="305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76991" y="2848826"/>
            <a:ext cx="504595" cy="228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76330" y="2829755"/>
            <a:ext cx="361785" cy="286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825520" y="3354220"/>
            <a:ext cx="371305" cy="238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843900" y="3325613"/>
            <a:ext cx="361785" cy="305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940099" y="3878686"/>
            <a:ext cx="209454" cy="228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81652" y="3878686"/>
            <a:ext cx="209454" cy="228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966677" y="3878686"/>
            <a:ext cx="238015" cy="228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957818" y="4355473"/>
            <a:ext cx="675966" cy="314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749355" y="4870402"/>
            <a:ext cx="675966" cy="314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1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59206" y="1837899"/>
            <a:ext cx="980628" cy="20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31849" y="1809294"/>
            <a:ext cx="1142479" cy="219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30644" y="2143013"/>
            <a:ext cx="1009190" cy="219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00958" y="2114409"/>
            <a:ext cx="456991" cy="219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00099" y="2123943"/>
            <a:ext cx="1285289" cy="219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59206" y="2448128"/>
            <a:ext cx="276099" cy="20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00135" y="2428875"/>
            <a:ext cx="1284605" cy="219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8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78776" y="1514933"/>
            <a:ext cx="1275768" cy="29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5" y="2908255"/>
            <a:ext cx="11520000" cy="2175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168812" y="3585725"/>
            <a:ext cx="1437619" cy="295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2892051" y="3585725"/>
            <a:ext cx="1275768" cy="295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4443919" y="3585725"/>
            <a:ext cx="1437619" cy="295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0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78909" y="1790263"/>
            <a:ext cx="3075173" cy="314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97752" y="2314694"/>
            <a:ext cx="742611" cy="257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8909" y="2820053"/>
            <a:ext cx="2684826" cy="314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