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29" b="63516"/>
          <a:stretch>
            <a:fillRect/>
          </a:stretch>
        </p:blipFill>
        <p:spPr>
          <a:xfrm>
            <a:off x="3856990" y="2614295"/>
            <a:ext cx="4478020" cy="73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1" b="41504"/>
          <a:stretch>
            <a:fillRect/>
          </a:stretch>
        </p:blipFill>
        <p:spPr>
          <a:xfrm>
            <a:off x="4177348" y="3710940"/>
            <a:ext cx="3837305" cy="533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6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919404" y="1858712"/>
            <a:ext cx="333223" cy="267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42975" y="2154636"/>
            <a:ext cx="323702" cy="276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76661" y="2450561"/>
            <a:ext cx="599801" cy="267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29520" y="2756031"/>
            <a:ext cx="333223" cy="276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90776" y="2765577"/>
            <a:ext cx="333223" cy="248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67338" y="3099685"/>
            <a:ext cx="257057" cy="190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76727" y="3395609"/>
            <a:ext cx="409388" cy="200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4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9256" y="2294090"/>
            <a:ext cx="323702" cy="304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92429" y="2341728"/>
            <a:ext cx="228495" cy="181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63272" y="2294090"/>
            <a:ext cx="314181" cy="295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00760" y="2294090"/>
            <a:ext cx="323702" cy="304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23933" y="2351255"/>
            <a:ext cx="218975" cy="171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94776" y="2294090"/>
            <a:ext cx="314181" cy="295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67590"/>
            <a:ext cx="11520000" cy="2556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1127867" y="3325864"/>
            <a:ext cx="323702" cy="305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11204033" y="3869656"/>
            <a:ext cx="218975" cy="171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11204033" y="4356207"/>
            <a:ext cx="218975" cy="171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11127867" y="4795057"/>
            <a:ext cx="323702" cy="295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2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496185" y="2103120"/>
            <a:ext cx="2024380" cy="159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9390" y="2319655"/>
            <a:ext cx="1477645" cy="6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273290" y="1533525"/>
            <a:ext cx="1763395" cy="1424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9512935" y="1482725"/>
            <a:ext cx="2028825" cy="1424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4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31107" y="3625805"/>
            <a:ext cx="152330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68264" y="3625805"/>
            <a:ext cx="218975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33983" y="3625805"/>
            <a:ext cx="218975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52099" y="3625805"/>
            <a:ext cx="361785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63933" y="4082827"/>
            <a:ext cx="5426776" cy="314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