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0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8" r:id="rId20"/>
    <p:sldId id="266" r:id="rId21"/>
    <p:sldId id="265" r:id="rId22"/>
    <p:sldId id="263" r:id="rId23"/>
    <p:sldId id="262" r:id="rId24"/>
    <p:sldId id="260" r:id="rId25"/>
    <p:sldId id="258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8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" y="321945"/>
            <a:ext cx="11098530" cy="613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03180" y="2581275"/>
            <a:ext cx="622935" cy="58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03180" y="3617595"/>
            <a:ext cx="622935" cy="5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42220" y="5632450"/>
            <a:ext cx="683895" cy="49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" y="360045"/>
            <a:ext cx="11097260" cy="5956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41180" y="1521460"/>
            <a:ext cx="607060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54515" y="3528695"/>
            <a:ext cx="593725" cy="52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58630" y="5481320"/>
            <a:ext cx="786130" cy="71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8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37851" y="722117"/>
            <a:ext cx="380827" cy="33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95041" y="2723294"/>
            <a:ext cx="580760" cy="590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91966" y="4267793"/>
            <a:ext cx="1561388" cy="524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93515" y="4791075"/>
            <a:ext cx="6492875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7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06190" y="4601210"/>
            <a:ext cx="784860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185920" y="4747260"/>
            <a:ext cx="784860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4006215" y="3592830"/>
            <a:ext cx="4049395" cy="103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749165" y="4380865"/>
            <a:ext cx="307530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982585" y="4523105"/>
            <a:ext cx="91757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928610" y="4769485"/>
            <a:ext cx="784860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4061460" y="3528060"/>
            <a:ext cx="342836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4105275" y="3022600"/>
            <a:ext cx="3245485" cy="7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3180715" y="3162935"/>
            <a:ext cx="770255" cy="48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3695065" y="3000375"/>
            <a:ext cx="784860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6023610" y="2472690"/>
            <a:ext cx="784860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2"/>
            </p:custDataLst>
          </p:nvPr>
        </p:nvSpPr>
        <p:spPr bwMode="white">
          <a:xfrm>
            <a:off x="6552565" y="2627630"/>
            <a:ext cx="784860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3"/>
            </p:custDataLst>
          </p:nvPr>
        </p:nvSpPr>
        <p:spPr bwMode="white">
          <a:xfrm>
            <a:off x="5594350" y="2766060"/>
            <a:ext cx="784860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22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53619" y="3466823"/>
            <a:ext cx="1104396" cy="419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78200" y="3028315"/>
            <a:ext cx="5093335" cy="1480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869940" y="4247515"/>
            <a:ext cx="2827020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2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48760" y="1876358"/>
            <a:ext cx="114247" cy="1363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48760" y="3380628"/>
            <a:ext cx="114247" cy="1373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65" y="123825"/>
            <a:ext cx="8154670" cy="669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59250" y="3466465"/>
            <a:ext cx="895350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52360" y="3380105"/>
            <a:ext cx="84772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50795" y="4959350"/>
            <a:ext cx="2503805" cy="169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13705" y="5304155"/>
            <a:ext cx="3607435" cy="1351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2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10942" y="3866024"/>
            <a:ext cx="1190082" cy="514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6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07135" y="2580640"/>
            <a:ext cx="6473825" cy="3295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58970" y="3796665"/>
            <a:ext cx="3274060" cy="42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8" y="162560"/>
            <a:ext cx="10662285" cy="635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5380" y="5735955"/>
            <a:ext cx="6108700" cy="77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255270"/>
            <a:ext cx="9810750" cy="638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 rot="19740000">
            <a:off x="6208395" y="3718560"/>
            <a:ext cx="534035" cy="106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 rot="1560000">
            <a:off x="6269355" y="4846320"/>
            <a:ext cx="594995" cy="103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" y="213360"/>
            <a:ext cx="11313160" cy="6106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62685" y="2306320"/>
            <a:ext cx="4535170" cy="2844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47115" y="5401945"/>
            <a:ext cx="8172450" cy="91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" y="206375"/>
            <a:ext cx="10276840" cy="6256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87120" y="4570730"/>
            <a:ext cx="6010910" cy="169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" y="220345"/>
            <a:ext cx="10513695" cy="635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827645" y="2778760"/>
            <a:ext cx="1424305" cy="71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10730" y="4657725"/>
            <a:ext cx="1447800" cy="871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24775" y="5796915"/>
            <a:ext cx="513080" cy="54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64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39173" y="1800199"/>
            <a:ext cx="361785" cy="30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07008" y="3784050"/>
            <a:ext cx="352264" cy="457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14148" y="3793587"/>
            <a:ext cx="504595" cy="44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7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30512" y="1702919"/>
            <a:ext cx="923504" cy="428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7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38247" y="541229"/>
            <a:ext cx="1332892" cy="59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33520" y="1590452"/>
            <a:ext cx="1313851" cy="59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95305" y="2649214"/>
            <a:ext cx="1237685" cy="600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" y="360045"/>
            <a:ext cx="10946130" cy="6120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61945" y="2656840"/>
            <a:ext cx="668020" cy="675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92945" y="2656840"/>
            <a:ext cx="668020" cy="62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3325" y="3658870"/>
            <a:ext cx="664210" cy="67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63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95305" y="683894"/>
            <a:ext cx="437950" cy="428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78314" y="1722262"/>
            <a:ext cx="495074" cy="44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49950" y="2789210"/>
            <a:ext cx="456991" cy="44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53553" y="2779683"/>
            <a:ext cx="485553" cy="44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360045"/>
            <a:ext cx="11102975" cy="605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73465" y="1503045"/>
            <a:ext cx="753110" cy="65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36495" y="4374515"/>
            <a:ext cx="849630" cy="813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