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9" b="64277"/>
          <a:stretch>
            <a:fillRect/>
          </a:stretch>
        </p:blipFill>
        <p:spPr>
          <a:xfrm>
            <a:off x="3305175" y="2600960"/>
            <a:ext cx="5581650" cy="73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86" b="38125"/>
          <a:stretch>
            <a:fillRect/>
          </a:stretch>
        </p:blipFill>
        <p:spPr>
          <a:xfrm>
            <a:off x="1291273" y="3665855"/>
            <a:ext cx="9609455" cy="574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3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175471" y="1753176"/>
            <a:ext cx="323702" cy="295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75471" y="2239834"/>
            <a:ext cx="323702" cy="305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51636" y="2783745"/>
            <a:ext cx="218975" cy="171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175471" y="3222691"/>
            <a:ext cx="323702" cy="295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6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01818" y="1911973"/>
            <a:ext cx="380826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52099" y="1921494"/>
            <a:ext cx="333223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97289" y="2654635"/>
            <a:ext cx="514115" cy="238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95173" y="2673677"/>
            <a:ext cx="380826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69945" y="3416300"/>
            <a:ext cx="684530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38247" y="3425861"/>
            <a:ext cx="380826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549752" y="3968575"/>
            <a:ext cx="3427438" cy="304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38314" y="3978097"/>
            <a:ext cx="3275107" cy="304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0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26770" y="1464945"/>
            <a:ext cx="2713355" cy="1275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77690" y="1493520"/>
            <a:ext cx="2094230" cy="1355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29245" y="1464945"/>
            <a:ext cx="2713355" cy="1885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50215"/>
            <a:ext cx="11520000" cy="1987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1426314" y="4487539"/>
            <a:ext cx="3398876" cy="305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1407272" y="4974963"/>
            <a:ext cx="4074842" cy="305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5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093090" y="2812355"/>
            <a:ext cx="3284628" cy="305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20132" y="2812355"/>
            <a:ext cx="3579768" cy="305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