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90" r:id="rId4"/>
    <p:sldId id="274" r:id="rId5"/>
    <p:sldId id="273" r:id="rId6"/>
    <p:sldId id="271" r:id="rId7"/>
    <p:sldId id="269" r:id="rId8"/>
    <p:sldId id="268" r:id="rId9"/>
    <p:sldId id="266" r:id="rId10"/>
    <p:sldId id="265" r:id="rId11"/>
    <p:sldId id="264" r:id="rId12"/>
    <p:sldId id="263" r:id="rId13"/>
    <p:sldId id="261" r:id="rId14"/>
    <p:sldId id="260" r:id="rId15"/>
    <p:sldId id="258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4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20" y="239395"/>
            <a:ext cx="9992360" cy="6346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569845" y="2466975"/>
            <a:ext cx="321945" cy="279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072890" y="2598420"/>
            <a:ext cx="346710" cy="66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600700" y="2466975"/>
            <a:ext cx="321945" cy="279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569845" y="3593465"/>
            <a:ext cx="321945" cy="279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973830" y="3544570"/>
            <a:ext cx="489585" cy="425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545455" y="3544570"/>
            <a:ext cx="377190" cy="386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2502535" y="4694555"/>
            <a:ext cx="405765" cy="377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4072890" y="4735830"/>
            <a:ext cx="346710" cy="295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5584190" y="4629785"/>
            <a:ext cx="374650" cy="401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1834515" y="5714365"/>
            <a:ext cx="239395" cy="526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2834005" y="5854065"/>
            <a:ext cx="346710" cy="295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4353560" y="5854065"/>
            <a:ext cx="346710" cy="295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5625465" y="5722620"/>
            <a:ext cx="239395" cy="509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6153785" y="5799455"/>
            <a:ext cx="346710" cy="351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3" grpId="0" bldLvl="0" animBg="1"/>
      <p:bldP spid="14" grpId="0" bldLvl="0" animBg="1"/>
      <p:bldP spid="18" grpId="0" bldLvl="0" animBg="1"/>
      <p:bldP spid="19" grpId="0" animBg="1"/>
      <p:bldP spid="20" grpId="0" bldLvl="0" animBg="1"/>
      <p:bldP spid="23" grpId="0" animBg="1"/>
      <p:bldP spid="24" grpId="0" animBg="1"/>
      <p:bldP spid="25" grpId="0" animBg="1"/>
      <p:bldP spid="26" grpId="0" animBg="1"/>
      <p:bldP spid="2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65" y="360045"/>
            <a:ext cx="10872470" cy="5888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91590" y="2532380"/>
            <a:ext cx="6868160" cy="371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05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5" y="360045"/>
            <a:ext cx="10826750" cy="5966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94105" y="3542665"/>
            <a:ext cx="10788650" cy="2929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49" b="64277"/>
          <a:stretch>
            <a:fillRect/>
          </a:stretch>
        </p:blipFill>
        <p:spPr>
          <a:xfrm>
            <a:off x="3305175" y="2600960"/>
            <a:ext cx="5581650" cy="730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442143" y="3759200"/>
            <a:ext cx="3307715" cy="492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89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8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92860" y="2694940"/>
            <a:ext cx="6502400" cy="2722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08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21945" y="1617980"/>
            <a:ext cx="5230495" cy="284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31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67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21385" y="2674620"/>
            <a:ext cx="5292090" cy="2852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40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21945" y="1598930"/>
            <a:ext cx="5774055" cy="2956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22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2023-07-20T13:43:50Z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