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4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64277"/>
          <a:stretch>
            <a:fillRect/>
          </a:stretch>
        </p:blipFill>
        <p:spPr>
          <a:xfrm>
            <a:off x="3305175" y="2600960"/>
            <a:ext cx="558165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9" b="41066"/>
          <a:stretch>
            <a:fillRect/>
          </a:stretch>
        </p:blipFill>
        <p:spPr>
          <a:xfrm>
            <a:off x="2545398" y="3665855"/>
            <a:ext cx="7101205" cy="519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053685" y="1873928"/>
            <a:ext cx="352264" cy="295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81454" y="1883450"/>
            <a:ext cx="361785" cy="295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1873928"/>
            <a:ext cx="352264" cy="3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58479" y="2416658"/>
            <a:ext cx="361785" cy="3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91041" y="2416658"/>
            <a:ext cx="352264" cy="3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42512" y="2426179"/>
            <a:ext cx="361785" cy="295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56694" y="2959387"/>
            <a:ext cx="1561388" cy="314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235900" y="3502116"/>
            <a:ext cx="1942214" cy="323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770" y="1588770"/>
            <a:ext cx="2399030" cy="152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5765" y="1588770"/>
            <a:ext cx="2237105" cy="1411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67320" y="1588770"/>
            <a:ext cx="3065780" cy="204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4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1619535"/>
            <a:ext cx="4541355" cy="305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53289" y="1619535"/>
            <a:ext cx="1808925" cy="305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6793" y="2163426"/>
            <a:ext cx="5198280" cy="314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52400"/>
            <a:ext cx="11520000" cy="214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435834" y="4276288"/>
            <a:ext cx="4369983" cy="315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416793" y="4821301"/>
            <a:ext cx="2780033" cy="30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401580"/>
            <a:ext cx="4531834" cy="314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2954906"/>
            <a:ext cx="4227173" cy="305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