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3" r:id="rId12"/>
    <p:sldId id="262" r:id="rId13"/>
    <p:sldId id="260" r:id="rId14"/>
    <p:sldId id="25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4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62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7975" y="1384300"/>
            <a:ext cx="5788660" cy="305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" y="290195"/>
            <a:ext cx="10975340" cy="594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03960" y="4493260"/>
            <a:ext cx="9399270" cy="1698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196215"/>
            <a:ext cx="9250680" cy="6313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710690" y="4910455"/>
            <a:ext cx="8169910" cy="1557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9" b="64277"/>
          <a:stretch>
            <a:fillRect/>
          </a:stretch>
        </p:blipFill>
        <p:spPr>
          <a:xfrm>
            <a:off x="3305175" y="2600960"/>
            <a:ext cx="5581650" cy="73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362768" y="3759200"/>
            <a:ext cx="3466465" cy="46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2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04760" y="4454953"/>
            <a:ext cx="980627" cy="46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85" y="203200"/>
            <a:ext cx="10654030" cy="6087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22085" y="2494280"/>
            <a:ext cx="1174750" cy="671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29245" y="5453380"/>
            <a:ext cx="537210" cy="61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805" y="144145"/>
            <a:ext cx="9469755" cy="6270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209415" y="3617595"/>
            <a:ext cx="508635" cy="34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75930" y="3609975"/>
            <a:ext cx="555625" cy="357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76925" y="4818380"/>
            <a:ext cx="1096010" cy="36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86350" y="5715635"/>
            <a:ext cx="908050" cy="4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040755" y="5715635"/>
            <a:ext cx="2410460" cy="486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14080" y="5723255"/>
            <a:ext cx="2245995" cy="478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" y="360045"/>
            <a:ext cx="10005695" cy="6052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22825" y="2068195"/>
            <a:ext cx="587375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39155" y="3386455"/>
            <a:ext cx="587375" cy="37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954905" y="4737100"/>
            <a:ext cx="297815" cy="374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19700" y="5696585"/>
            <a:ext cx="132080" cy="73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27195" y="5640070"/>
            <a:ext cx="5135245" cy="52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20225" y="5688965"/>
            <a:ext cx="306070" cy="382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219700" y="5965190"/>
            <a:ext cx="132080" cy="8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0" y="360000"/>
            <a:ext cx="105574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43750" y="1930909"/>
            <a:ext cx="366455" cy="314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89500" y="3095625"/>
            <a:ext cx="551815" cy="266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320920" y="4269818"/>
            <a:ext cx="366455" cy="32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14229" y="5448000"/>
            <a:ext cx="375180" cy="32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89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40485" y="2723515"/>
            <a:ext cx="5767070" cy="286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1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21945" y="1686560"/>
            <a:ext cx="5095240" cy="174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