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5" y="264795"/>
            <a:ext cx="10752455" cy="619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73750" y="441325"/>
            <a:ext cx="595630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27960" y="1306195"/>
            <a:ext cx="622300" cy="5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70085" y="1332865"/>
            <a:ext cx="337820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60875" y="2188845"/>
            <a:ext cx="542290" cy="54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05660" y="3150870"/>
            <a:ext cx="337820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07050" y="3997960"/>
            <a:ext cx="542290" cy="5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67120" y="4916170"/>
            <a:ext cx="613410" cy="5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0" y="360000"/>
            <a:ext cx="11080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0802" y="643879"/>
            <a:ext cx="640995" cy="55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25893" y="616406"/>
            <a:ext cx="631836" cy="5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29108" y="2557774"/>
            <a:ext cx="357125" cy="43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9269" y="4444197"/>
            <a:ext cx="219769" cy="430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93935" y="4435039"/>
            <a:ext cx="357125" cy="448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58274" y="5378251"/>
            <a:ext cx="347968" cy="439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149225"/>
            <a:ext cx="9435465" cy="530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r="7535" b="44493"/>
          <a:stretch>
            <a:fillRect/>
          </a:stretch>
        </p:blipFill>
        <p:spPr>
          <a:xfrm>
            <a:off x="8245475" y="4591685"/>
            <a:ext cx="2338070" cy="214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46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45" y="626745"/>
            <a:ext cx="7303770" cy="265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38770" y="517525"/>
            <a:ext cx="3778250" cy="2463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1945" y="3562350"/>
            <a:ext cx="10567670" cy="180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4" b="65953"/>
          <a:stretch>
            <a:fillRect/>
          </a:stretch>
        </p:blipFill>
        <p:spPr>
          <a:xfrm>
            <a:off x="4685030" y="2630805"/>
            <a:ext cx="2821940" cy="67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26585" y="3674745"/>
            <a:ext cx="3338830" cy="46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8" y="360045"/>
            <a:ext cx="11000105" cy="606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470900" y="5763260"/>
            <a:ext cx="636905" cy="60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25851" y="2431724"/>
            <a:ext cx="666446" cy="591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95" y="252095"/>
            <a:ext cx="9909810" cy="624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47080" y="4075430"/>
            <a:ext cx="780415" cy="664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49195" y="4785995"/>
            <a:ext cx="934720" cy="77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62475" y="5761355"/>
            <a:ext cx="793115" cy="670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444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0" y="360000"/>
            <a:ext cx="114192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05025" y="1455420"/>
            <a:ext cx="850265" cy="591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00150" y="4363720"/>
            <a:ext cx="9881235" cy="186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0780" y="2486025"/>
            <a:ext cx="10033000" cy="195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245745"/>
            <a:ext cx="10636250" cy="621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