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4" r:id="rId5"/>
    <p:sldId id="263" r:id="rId6"/>
    <p:sldId id="262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47" b="65008"/>
          <a:stretch>
            <a:fillRect/>
          </a:stretch>
        </p:blipFill>
        <p:spPr>
          <a:xfrm>
            <a:off x="3564255" y="2614295"/>
            <a:ext cx="5063490" cy="696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51" b="37857"/>
          <a:stretch>
            <a:fillRect/>
          </a:stretch>
        </p:blipFill>
        <p:spPr>
          <a:xfrm>
            <a:off x="3288030" y="3637915"/>
            <a:ext cx="5615940" cy="567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93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948958" y="2515724"/>
            <a:ext cx="218975" cy="23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71933" y="2515724"/>
            <a:ext cx="352264" cy="22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87504" y="3154811"/>
            <a:ext cx="371305" cy="23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00958" y="3154811"/>
            <a:ext cx="523636" cy="23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81057" y="3154811"/>
            <a:ext cx="514115" cy="23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14611" y="3832052"/>
            <a:ext cx="218975" cy="23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854082" y="4871760"/>
            <a:ext cx="314181" cy="2289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8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77322" y="1570208"/>
            <a:ext cx="2456330" cy="30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78710" y="2113373"/>
            <a:ext cx="476033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35239" y="2113373"/>
            <a:ext cx="333223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67801" y="2084785"/>
            <a:ext cx="2465851" cy="30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78710" y="2656537"/>
            <a:ext cx="476033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577322" y="2599362"/>
            <a:ext cx="2770512" cy="30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35239" y="3209231"/>
            <a:ext cx="333223" cy="209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86842" y="3113939"/>
            <a:ext cx="4588958" cy="30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77322" y="3628516"/>
            <a:ext cx="4151008" cy="30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3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07272" y="1573484"/>
            <a:ext cx="2123107" cy="305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35041" y="1573484"/>
            <a:ext cx="3237024" cy="3057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07272" y="2079899"/>
            <a:ext cx="4541355" cy="3153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5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6793" y="2321854"/>
            <a:ext cx="4474710" cy="304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07272" y="2836127"/>
            <a:ext cx="3103735" cy="314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416793" y="3388494"/>
            <a:ext cx="1342413" cy="238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035305" y="3350400"/>
            <a:ext cx="675966" cy="304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426314" y="3864672"/>
            <a:ext cx="5902809" cy="314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2023-07-20T00:26:00Z</dcterms:created>
  <dcterms:modified xsi:type="dcterms:W3CDTF">2023-07-20T13:26:43Z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