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74" r:id="rId5"/>
    <p:sldId id="273" r:id="rId6"/>
    <p:sldId id="272" r:id="rId7"/>
    <p:sldId id="270" r:id="rId8"/>
    <p:sldId id="268" r:id="rId9"/>
    <p:sldId id="267" r:id="rId10"/>
    <p:sldId id="266" r:id="rId11"/>
    <p:sldId id="264" r:id="rId12"/>
    <p:sldId id="262" r:id="rId13"/>
    <p:sldId id="260" r:id="rId14"/>
    <p:sldId id="25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6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97610" y="2431415"/>
            <a:ext cx="6699250" cy="2033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3" y="167005"/>
            <a:ext cx="9858375" cy="6285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52295" y="3743325"/>
            <a:ext cx="7381875" cy="2795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08" y="162560"/>
            <a:ext cx="9277985" cy="6358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2049145" y="4937760"/>
            <a:ext cx="8230235" cy="174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47" b="65008"/>
          <a:stretch>
            <a:fillRect/>
          </a:stretch>
        </p:blipFill>
        <p:spPr>
          <a:xfrm>
            <a:off x="3564255" y="2614295"/>
            <a:ext cx="5063490" cy="69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92283" y="3678555"/>
            <a:ext cx="3607435" cy="52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69545"/>
            <a:ext cx="10106025" cy="649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7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0297" y="1620409"/>
            <a:ext cx="942545" cy="458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52958" y="2651653"/>
            <a:ext cx="647404" cy="458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8" y="97790"/>
            <a:ext cx="10662285" cy="2033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" r="12072" b="1058"/>
          <a:stretch>
            <a:fillRect/>
          </a:stretch>
        </p:blipFill>
        <p:spPr>
          <a:xfrm>
            <a:off x="2316480" y="2186305"/>
            <a:ext cx="7558405" cy="4576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0" y="360000"/>
            <a:ext cx="114611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00150" y="4281805"/>
            <a:ext cx="6684010" cy="173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62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97610" y="4060825"/>
            <a:ext cx="8477885" cy="1962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510" y="1513205"/>
            <a:ext cx="5935345" cy="2100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