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6" r:id="rId4"/>
    <p:sldId id="267" r:id="rId5"/>
    <p:sldId id="265" r:id="rId6"/>
    <p:sldId id="264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0" b="63851"/>
          <a:stretch>
            <a:fillRect/>
          </a:stretch>
        </p:blipFill>
        <p:spPr>
          <a:xfrm>
            <a:off x="2487295" y="2614295"/>
            <a:ext cx="7217410" cy="7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17" b="43015"/>
          <a:stretch>
            <a:fillRect/>
          </a:stretch>
        </p:blipFill>
        <p:spPr>
          <a:xfrm>
            <a:off x="4391978" y="3767455"/>
            <a:ext cx="3408045" cy="492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0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12132" y="2332675"/>
            <a:ext cx="3560727" cy="314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611" y="2847286"/>
            <a:ext cx="3903471" cy="314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4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182860" y="1619885"/>
            <a:ext cx="535940" cy="408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19140" y="2275832"/>
            <a:ext cx="352264" cy="276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51768" y="2371147"/>
            <a:ext cx="361785" cy="47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52694" y="2790533"/>
            <a:ext cx="361785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07272" y="1467215"/>
            <a:ext cx="4369983" cy="314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97752" y="1992188"/>
            <a:ext cx="2608661" cy="305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97752" y="2507616"/>
            <a:ext cx="8492429" cy="305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5" y="3428955"/>
            <a:ext cx="11520000" cy="2067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450448" y="4591256"/>
            <a:ext cx="4360462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431407" y="5105718"/>
            <a:ext cx="5350611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26314" y="2337320"/>
            <a:ext cx="3560727" cy="305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16793" y="2853143"/>
            <a:ext cx="5026909" cy="296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