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14" b="69754"/>
          <a:stretch>
            <a:fillRect/>
          </a:stretch>
        </p:blipFill>
        <p:spPr>
          <a:xfrm>
            <a:off x="4409440" y="2631440"/>
            <a:ext cx="3373755" cy="601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9" t="51836" r="31435" b="19706"/>
          <a:stretch>
            <a:fillRect/>
          </a:stretch>
        </p:blipFill>
        <p:spPr>
          <a:xfrm>
            <a:off x="3891280" y="3662045"/>
            <a:ext cx="4409440" cy="5657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60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662677" y="1942331"/>
            <a:ext cx="218975" cy="228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282842" y="2590515"/>
            <a:ext cx="361785" cy="295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662677" y="2600047"/>
            <a:ext cx="371305" cy="2859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661355" y="2590515"/>
            <a:ext cx="352263" cy="305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939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653818" y="1542254"/>
            <a:ext cx="5512462" cy="791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25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129851" y="1922573"/>
            <a:ext cx="380826" cy="333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405289" y="1922573"/>
            <a:ext cx="390347" cy="333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623603" y="1922573"/>
            <a:ext cx="390347" cy="333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300892" y="3828149"/>
            <a:ext cx="390347" cy="323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290710" y="3828149"/>
            <a:ext cx="380827" cy="323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385256" y="3828149"/>
            <a:ext cx="380826" cy="323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59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435834" y="2494873"/>
            <a:ext cx="1808925" cy="304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07272" y="3066714"/>
            <a:ext cx="1837487" cy="304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16793" y="3638555"/>
            <a:ext cx="1827966" cy="304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2023-07-20T00:26:00Z</dcterms:created>
  <dcterms:modified xsi:type="dcterms:W3CDTF">2023-07-20T13:07:29Z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