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84" r:id="rId4"/>
    <p:sldId id="271" r:id="rId5"/>
    <p:sldId id="270" r:id="rId6"/>
    <p:sldId id="269" r:id="rId7"/>
    <p:sldId id="268" r:id="rId8"/>
    <p:sldId id="267" r:id="rId9"/>
    <p:sldId id="266" r:id="rId10"/>
    <p:sldId id="265" r:id="rId11"/>
    <p:sldId id="264" r:id="rId12"/>
    <p:sldId id="263" r:id="rId13"/>
    <p:sldId id="262" r:id="rId14"/>
    <p:sldId id="260" r:id="rId15"/>
    <p:sldId id="258" r:id="rId16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4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48" b="8011"/>
          <a:stretch>
            <a:fillRect/>
          </a:stretch>
        </p:blipFill>
        <p:spPr>
          <a:xfrm>
            <a:off x="1853565" y="360045"/>
            <a:ext cx="8484870" cy="36677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406015" y="1609725"/>
            <a:ext cx="1790065" cy="1173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737860" y="1609725"/>
            <a:ext cx="1247140" cy="1173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966075" y="1609725"/>
            <a:ext cx="1799590" cy="1173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70" y="245745"/>
            <a:ext cx="10665460" cy="61575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8183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843239" y="1921688"/>
            <a:ext cx="2037421" cy="6189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21917" y="4397535"/>
            <a:ext cx="6950082" cy="6189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835" y="137795"/>
            <a:ext cx="8736330" cy="65366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3728720" y="4335145"/>
            <a:ext cx="629920" cy="564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728585" y="4417060"/>
            <a:ext cx="643890" cy="556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104515" y="6062980"/>
            <a:ext cx="738505" cy="6115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14" b="69754"/>
          <a:stretch>
            <a:fillRect/>
          </a:stretch>
        </p:blipFill>
        <p:spPr>
          <a:xfrm>
            <a:off x="4409440" y="2631440"/>
            <a:ext cx="3373755" cy="6013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395153" y="3676015"/>
            <a:ext cx="3401695" cy="464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029978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4931063" y="4484023"/>
            <a:ext cx="4766844" cy="8179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298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663338" y="2143818"/>
            <a:ext cx="2713388" cy="9634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833057" y="2134278"/>
            <a:ext cx="104727" cy="9157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85" y="360045"/>
            <a:ext cx="11009630" cy="60521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9419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462413" y="598053"/>
            <a:ext cx="1332892" cy="609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681388" y="1693098"/>
            <a:ext cx="1980297" cy="6189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986049" y="2797665"/>
            <a:ext cx="1904132" cy="6189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195834" y="4149808"/>
            <a:ext cx="2646743" cy="6189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938" y="196215"/>
            <a:ext cx="9890125" cy="63461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13"/>
          <a:stretch>
            <a:fillRect/>
          </a:stretch>
        </p:blipFill>
        <p:spPr>
          <a:xfrm>
            <a:off x="1823085" y="360045"/>
            <a:ext cx="8546465" cy="36957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926070" y="1617345"/>
            <a:ext cx="1799590" cy="628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366010" y="1617345"/>
            <a:ext cx="1799590" cy="1190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707380" y="1617345"/>
            <a:ext cx="676275" cy="1190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63" y="360045"/>
            <a:ext cx="11445875" cy="60940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2023-07-20T00:26:00Z</dcterms:created>
  <dcterms:modified xsi:type="dcterms:W3CDTF">2023-07-20T13:12:23Z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