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5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0" b="37070"/>
          <a:stretch>
            <a:fillRect/>
          </a:stretch>
        </p:blipFill>
        <p:spPr>
          <a:xfrm>
            <a:off x="2521268" y="3528060"/>
            <a:ext cx="7149465" cy="581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0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45090" y="1841588"/>
            <a:ext cx="352264" cy="22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25190" y="1841588"/>
            <a:ext cx="352264" cy="22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28991" y="1841588"/>
            <a:ext cx="361785" cy="22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23272" y="1841588"/>
            <a:ext cx="380826" cy="22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21388" y="2357754"/>
            <a:ext cx="352264" cy="22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72595" y="2357754"/>
            <a:ext cx="361785" cy="22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52694" y="2357754"/>
            <a:ext cx="361785" cy="22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623272" y="2357754"/>
            <a:ext cx="380826" cy="22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30455"/>
            <a:ext cx="11520000" cy="2516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8281190" y="3340418"/>
            <a:ext cx="3389355" cy="304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6158082" y="3855075"/>
            <a:ext cx="5531504" cy="314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2321256" y="4179119"/>
            <a:ext cx="314181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3282842" y="4179119"/>
            <a:ext cx="314181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4253950" y="4179119"/>
            <a:ext cx="314181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5215537" y="4179119"/>
            <a:ext cx="314181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0"/>
            </p:custDataLst>
          </p:nvPr>
        </p:nvSpPr>
        <p:spPr bwMode="white">
          <a:xfrm>
            <a:off x="6158082" y="4369732"/>
            <a:ext cx="4874578" cy="314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1"/>
            </p:custDataLst>
          </p:nvPr>
        </p:nvSpPr>
        <p:spPr bwMode="white">
          <a:xfrm>
            <a:off x="2387900" y="4731899"/>
            <a:ext cx="142809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2"/>
            </p:custDataLst>
          </p:nvPr>
        </p:nvSpPr>
        <p:spPr bwMode="white">
          <a:xfrm>
            <a:off x="3282842" y="4731899"/>
            <a:ext cx="314181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3"/>
            </p:custDataLst>
          </p:nvPr>
        </p:nvSpPr>
        <p:spPr bwMode="white">
          <a:xfrm>
            <a:off x="4234909" y="4731899"/>
            <a:ext cx="333223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4"/>
            </p:custDataLst>
          </p:nvPr>
        </p:nvSpPr>
        <p:spPr bwMode="white">
          <a:xfrm>
            <a:off x="5129851" y="4731899"/>
            <a:ext cx="466512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9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92760" y="1045508"/>
            <a:ext cx="1447140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87107" y="1045508"/>
            <a:ext cx="1437619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33652" y="1045508"/>
            <a:ext cx="590281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56760" y="1045508"/>
            <a:ext cx="1456661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02705" y="1569085"/>
            <a:ext cx="1630680" cy="2227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34020" y="1578610"/>
            <a:ext cx="1440815" cy="170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76105" y="1569085"/>
            <a:ext cx="1783080" cy="139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76605" y="1731010"/>
            <a:ext cx="1316355" cy="1496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093595" y="1731010"/>
            <a:ext cx="1447165" cy="169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758565" y="1731010"/>
            <a:ext cx="1531620" cy="1496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8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07272" y="2074167"/>
            <a:ext cx="2618181" cy="304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11074" y="2074167"/>
            <a:ext cx="3427438" cy="304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16793" y="2588417"/>
            <a:ext cx="8511471" cy="314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0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2334627"/>
            <a:ext cx="2599140" cy="305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39636" y="2334627"/>
            <a:ext cx="3408396" cy="305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6314" y="2849748"/>
            <a:ext cx="7054809" cy="31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