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80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4" b="35724"/>
          <a:stretch>
            <a:fillRect/>
          </a:stretch>
        </p:blipFill>
        <p:spPr>
          <a:xfrm>
            <a:off x="2102168" y="3528695"/>
            <a:ext cx="7987665" cy="614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81388" y="1892861"/>
            <a:ext cx="228495" cy="23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25917" y="2473634"/>
            <a:ext cx="218975" cy="23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24264" y="2987762"/>
            <a:ext cx="542677" cy="23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22" y="1066178"/>
            <a:ext cx="476033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5867" y="1066178"/>
            <a:ext cx="1447140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3371" y="1066178"/>
            <a:ext cx="1447141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6694" y="1066178"/>
            <a:ext cx="1437619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8660" y="1785620"/>
            <a:ext cx="1236980" cy="151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3"/>
            </p:custDataLst>
          </p:nvPr>
        </p:nvSpPr>
        <p:spPr bwMode="white">
          <a:xfrm>
            <a:off x="1945640" y="1826895"/>
            <a:ext cx="1273810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4"/>
            </p:custDataLst>
          </p:nvPr>
        </p:nvSpPr>
        <p:spPr bwMode="white">
          <a:xfrm>
            <a:off x="3693160" y="1826895"/>
            <a:ext cx="1504315" cy="146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5"/>
            </p:custDataLst>
          </p:nvPr>
        </p:nvSpPr>
        <p:spPr bwMode="white">
          <a:xfrm>
            <a:off x="6405880" y="1581785"/>
            <a:ext cx="1287145" cy="148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6"/>
            </p:custDataLst>
          </p:nvPr>
        </p:nvSpPr>
        <p:spPr bwMode="white">
          <a:xfrm>
            <a:off x="7693025" y="1581785"/>
            <a:ext cx="1348105" cy="160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7"/>
            </p:custDataLst>
          </p:nvPr>
        </p:nvSpPr>
        <p:spPr bwMode="white">
          <a:xfrm>
            <a:off x="9213850" y="1438910"/>
            <a:ext cx="1694815" cy="228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6985"/>
            <a:ext cx="11520000" cy="210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2" name="矩形 41"/>
          <p:cNvSpPr/>
          <p:nvPr>
            <p:custDataLst>
              <p:tags r:id="rId3"/>
            </p:custDataLst>
          </p:nvPr>
        </p:nvSpPr>
        <p:spPr bwMode="white">
          <a:xfrm>
            <a:off x="1426314" y="1569135"/>
            <a:ext cx="3408396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4"/>
            </p:custDataLst>
          </p:nvPr>
        </p:nvSpPr>
        <p:spPr bwMode="white">
          <a:xfrm>
            <a:off x="1416793" y="2084343"/>
            <a:ext cx="4227173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8570"/>
            <a:ext cx="11520000" cy="31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407160" y="4100195"/>
            <a:ext cx="245618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407160" y="4615815"/>
            <a:ext cx="245618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1416685" y="5130800"/>
            <a:ext cx="484632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1902460" y="5646420"/>
            <a:ext cx="374142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51673"/>
            <a:ext cx="3570247" cy="314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2866268"/>
            <a:ext cx="4389024" cy="314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2023-07-20T00:26:00Z</dcterms:created>
  <dcterms:modified xsi:type="dcterms:W3CDTF">2023-07-20T12:58:02Z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