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6" r:id="rId4"/>
    <p:sldId id="267" r:id="rId5"/>
    <p:sldId id="266" r:id="rId6"/>
    <p:sldId id="262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0" b="37500"/>
          <a:stretch>
            <a:fillRect/>
          </a:stretch>
        </p:blipFill>
        <p:spPr>
          <a:xfrm>
            <a:off x="2320290" y="3556000"/>
            <a:ext cx="7551420" cy="587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36295" y="2343150"/>
            <a:ext cx="2075815" cy="1350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78225" y="2371725"/>
            <a:ext cx="1123315" cy="926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82080" y="2371725"/>
            <a:ext cx="1771015" cy="1322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09685" y="2371725"/>
            <a:ext cx="1761490" cy="1322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6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1561456"/>
            <a:ext cx="2780033" cy="305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72925" y="1561456"/>
            <a:ext cx="2941884" cy="305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00429" y="1580527"/>
            <a:ext cx="1190083" cy="247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16793" y="2066831"/>
            <a:ext cx="5036429" cy="314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74955"/>
            <a:ext cx="11520000" cy="205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426314" y="4347229"/>
            <a:ext cx="2532495" cy="295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225388" y="4347229"/>
            <a:ext cx="3427438" cy="30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416793" y="4861886"/>
            <a:ext cx="6007537" cy="314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26314" y="1789093"/>
            <a:ext cx="3903471" cy="31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6314" y="2313094"/>
            <a:ext cx="3741619" cy="31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827567"/>
            <a:ext cx="5521983" cy="304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9785"/>
            <a:ext cx="11520000" cy="2079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407272" y="4921652"/>
            <a:ext cx="2951404" cy="305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416793" y="5427200"/>
            <a:ext cx="4550876" cy="314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