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5" r:id="rId5"/>
    <p:sldId id="264" r:id="rId6"/>
    <p:sldId id="263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89" b="66294"/>
          <a:stretch>
            <a:fillRect/>
          </a:stretch>
        </p:blipFill>
        <p:spPr>
          <a:xfrm>
            <a:off x="2893060" y="2610485"/>
            <a:ext cx="6406515" cy="689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78" b="37968"/>
          <a:stretch>
            <a:fillRect/>
          </a:stretch>
        </p:blipFill>
        <p:spPr>
          <a:xfrm>
            <a:off x="4753610" y="3562350"/>
            <a:ext cx="2767330" cy="54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777256" y="1846256"/>
            <a:ext cx="380826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14016" y="1846256"/>
            <a:ext cx="380826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00958" y="2370257"/>
            <a:ext cx="218975" cy="22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14016" y="2370257"/>
            <a:ext cx="218975" cy="228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939107" y="2884731"/>
            <a:ext cx="380826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56760" y="2884731"/>
            <a:ext cx="352264" cy="238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6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9471" y="1075923"/>
            <a:ext cx="628363" cy="22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01421" y="1075923"/>
            <a:ext cx="1447140" cy="22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05223" y="1075923"/>
            <a:ext cx="637885" cy="22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56694" y="1075923"/>
            <a:ext cx="466512" cy="22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9935" y="1591310"/>
            <a:ext cx="1638300" cy="2078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22015" y="1591310"/>
            <a:ext cx="1520190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405245" y="1591310"/>
            <a:ext cx="1721485" cy="207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90660" y="1591310"/>
            <a:ext cx="1569085" cy="1423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87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1542099"/>
            <a:ext cx="2780033" cy="305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16793" y="2056884"/>
            <a:ext cx="3103735" cy="305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28955"/>
            <a:ext cx="11520000" cy="2661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416793" y="4602375"/>
            <a:ext cx="2284958" cy="31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3987371" y="4602375"/>
            <a:ext cx="3846347" cy="30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1416793" y="5117535"/>
            <a:ext cx="3341752" cy="30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11130" y="4538345"/>
            <a:ext cx="1573530" cy="199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0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42830" y="330835"/>
            <a:ext cx="2113280" cy="639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97752" y="2342624"/>
            <a:ext cx="3265586" cy="305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07272" y="2847812"/>
            <a:ext cx="6007537" cy="314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2023-07-20T12:54:59Z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