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6" r:id="rId5"/>
    <p:sldId id="265" r:id="rId6"/>
    <p:sldId id="264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89" b="36566"/>
          <a:stretch>
            <a:fillRect/>
          </a:stretch>
        </p:blipFill>
        <p:spPr>
          <a:xfrm>
            <a:off x="4753293" y="3494405"/>
            <a:ext cx="2685415" cy="614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5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73322" y="1829414"/>
            <a:ext cx="218975" cy="228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72066" y="1829414"/>
            <a:ext cx="218975" cy="228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29256" y="2344663"/>
            <a:ext cx="352264" cy="23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53818" y="2898079"/>
            <a:ext cx="866380" cy="295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1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59404" y="1065624"/>
            <a:ext cx="1351933" cy="238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25190" y="1065624"/>
            <a:ext cx="1494743" cy="238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47966" y="1065624"/>
            <a:ext cx="1342413" cy="238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23272" y="1065624"/>
            <a:ext cx="599801" cy="238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5480" y="1590040"/>
            <a:ext cx="1398905" cy="2163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64385" y="1580515"/>
            <a:ext cx="1285240" cy="2231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679825" y="1590040"/>
            <a:ext cx="1758950" cy="2164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20155" y="1580515"/>
            <a:ext cx="1380490" cy="1518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00645" y="1580515"/>
            <a:ext cx="1377950" cy="168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364345" y="1580515"/>
            <a:ext cx="1538605" cy="217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87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6314" y="1551632"/>
            <a:ext cx="3408396" cy="314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16793" y="2066417"/>
            <a:ext cx="3256066" cy="305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5" y="3093040"/>
            <a:ext cx="11520000" cy="2104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314558" y="4273775"/>
            <a:ext cx="3256066" cy="30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314558" y="4787966"/>
            <a:ext cx="4874578" cy="314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6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360363"/>
            <a:ext cx="2113586" cy="30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63603" y="2360363"/>
            <a:ext cx="3884429" cy="30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33652" y="2360363"/>
            <a:ext cx="1818446" cy="30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26314" y="2874742"/>
            <a:ext cx="4550876" cy="314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