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4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7" b="39631"/>
          <a:stretch>
            <a:fillRect/>
          </a:stretch>
        </p:blipFill>
        <p:spPr>
          <a:xfrm>
            <a:off x="3155315" y="3569335"/>
            <a:ext cx="5881370" cy="5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25983" y="1982631"/>
            <a:ext cx="371305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77917" y="1982631"/>
            <a:ext cx="399867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5438" y="1982631"/>
            <a:ext cx="399867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94975" y="1982631"/>
            <a:ext cx="371305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92495" y="2669863"/>
            <a:ext cx="399867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82380" y="2669863"/>
            <a:ext cx="218975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09752" y="2669863"/>
            <a:ext cx="571238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37785" y="2669863"/>
            <a:ext cx="390347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16330" y="3347550"/>
            <a:ext cx="228495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44495" y="3347550"/>
            <a:ext cx="552198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42975" y="3347550"/>
            <a:ext cx="218975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42578" y="3347550"/>
            <a:ext cx="571239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9471" y="1085264"/>
            <a:ext cx="637884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77719" y="1085264"/>
            <a:ext cx="637884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81520" y="1085264"/>
            <a:ext cx="1608991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94578" y="1094807"/>
            <a:ext cx="637884" cy="22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4215" y="1600835"/>
            <a:ext cx="1401445" cy="2044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15945" y="1600835"/>
            <a:ext cx="1432560" cy="198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24035" y="1591310"/>
            <a:ext cx="1964055" cy="205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558790" y="1740535"/>
            <a:ext cx="1503045" cy="1482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3"/>
            </p:custDataLst>
          </p:nvPr>
        </p:nvSpPr>
        <p:spPr bwMode="white">
          <a:xfrm>
            <a:off x="7061835" y="1740535"/>
            <a:ext cx="1740535" cy="16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2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9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88297" y="1582215"/>
            <a:ext cx="2760991" cy="31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78776" y="2136031"/>
            <a:ext cx="3494082" cy="30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0" y="2976835"/>
            <a:ext cx="11520000" cy="153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84687" y="3589016"/>
            <a:ext cx="3417917" cy="30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194207" y="4134241"/>
            <a:ext cx="3094214" cy="30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97752" y="2460550"/>
            <a:ext cx="2484892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49223" y="2460550"/>
            <a:ext cx="2475371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91173" y="2460550"/>
            <a:ext cx="2151669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07272" y="2985688"/>
            <a:ext cx="3018049" cy="305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