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6" r:id="rId5"/>
    <p:sldId id="265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9" b="66294"/>
          <a:stretch>
            <a:fillRect/>
          </a:stretch>
        </p:blipFill>
        <p:spPr>
          <a:xfrm>
            <a:off x="2893060" y="2610485"/>
            <a:ext cx="6406515" cy="68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47" b="37827"/>
          <a:stretch>
            <a:fillRect/>
          </a:stretch>
        </p:blipFill>
        <p:spPr>
          <a:xfrm>
            <a:off x="3564255" y="3631565"/>
            <a:ext cx="5063490" cy="574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3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120991" y="1876388"/>
            <a:ext cx="3275107" cy="305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25917" y="2429536"/>
            <a:ext cx="2456330" cy="305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86909" y="2429536"/>
            <a:ext cx="2284958" cy="305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44694" y="2982685"/>
            <a:ext cx="2294479" cy="305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25917" y="3535833"/>
            <a:ext cx="1818446" cy="305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20462" y="3526296"/>
            <a:ext cx="2304000" cy="314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6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16793" y="1611042"/>
            <a:ext cx="4227173" cy="315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16793" y="2164938"/>
            <a:ext cx="3903471" cy="315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16793" y="2718835"/>
            <a:ext cx="2618181" cy="305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96545"/>
            <a:ext cx="11520000" cy="2150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416793" y="4448394"/>
            <a:ext cx="2770512" cy="30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416793" y="4993092"/>
            <a:ext cx="4065322" cy="30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41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07272" y="1574326"/>
            <a:ext cx="2780033" cy="315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16793" y="2128901"/>
            <a:ext cx="4389024" cy="305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6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5834" y="2429857"/>
            <a:ext cx="3732099" cy="305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16793" y="2973552"/>
            <a:ext cx="3912991" cy="305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2023-07-20T12:38:45Z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