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2" r:id="rId4"/>
    <p:sldId id="265" r:id="rId5"/>
    <p:sldId id="263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33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2" Type="http://schemas.openxmlformats.org/officeDocument/2006/relationships/slideLayout" Target="../slideLayouts/slideLayout2.xml"/><Relationship Id="rId21" Type="http://schemas.openxmlformats.org/officeDocument/2006/relationships/tags" Target="../tags/tag21.xml"/><Relationship Id="rId20" Type="http://schemas.openxmlformats.org/officeDocument/2006/relationships/tags" Target="../tags/tag20.xml"/><Relationship Id="rId2" Type="http://schemas.openxmlformats.org/officeDocument/2006/relationships/tags" Target="../tags/tag3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31.xml"/><Relationship Id="rId11" Type="http://schemas.openxmlformats.org/officeDocument/2006/relationships/tags" Target="../tags/tag30.xml"/><Relationship Id="rId10" Type="http://schemas.openxmlformats.org/officeDocument/2006/relationships/tags" Target="../tags/tag29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89" b="66294"/>
          <a:stretch>
            <a:fillRect/>
          </a:stretch>
        </p:blipFill>
        <p:spPr>
          <a:xfrm>
            <a:off x="2893060" y="2610485"/>
            <a:ext cx="6406515" cy="689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02" b="38670"/>
          <a:stretch>
            <a:fillRect/>
          </a:stretch>
        </p:blipFill>
        <p:spPr>
          <a:xfrm>
            <a:off x="3158490" y="3631565"/>
            <a:ext cx="5875020" cy="574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83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740495" y="1827939"/>
            <a:ext cx="218975" cy="238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320595" y="1827939"/>
            <a:ext cx="209454" cy="2287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900694" y="1827939"/>
            <a:ext cx="218975" cy="2287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328462" y="1827939"/>
            <a:ext cx="218975" cy="238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740495" y="2342671"/>
            <a:ext cx="209454" cy="238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320595" y="2342671"/>
            <a:ext cx="218975" cy="238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900694" y="2342671"/>
            <a:ext cx="218975" cy="238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318942" y="2342671"/>
            <a:ext cx="228495" cy="238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743155"/>
            <a:ext cx="11520000" cy="3668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/>
          <p:cNvSpPr/>
          <p:nvPr>
            <p:custDataLst>
              <p:tags r:id="rId4"/>
            </p:custDataLst>
          </p:nvPr>
        </p:nvSpPr>
        <p:spPr bwMode="white">
          <a:xfrm>
            <a:off x="978842" y="3505357"/>
            <a:ext cx="380826" cy="228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5"/>
            </p:custDataLst>
          </p:nvPr>
        </p:nvSpPr>
        <p:spPr bwMode="white">
          <a:xfrm>
            <a:off x="1807140" y="3495830"/>
            <a:ext cx="209454" cy="219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6"/>
            </p:custDataLst>
          </p:nvPr>
        </p:nvSpPr>
        <p:spPr bwMode="white">
          <a:xfrm>
            <a:off x="1359535" y="4195445"/>
            <a:ext cx="919480" cy="607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5" name="矩形 34"/>
          <p:cNvSpPr/>
          <p:nvPr>
            <p:custDataLst>
              <p:tags r:id="rId7"/>
            </p:custDataLst>
          </p:nvPr>
        </p:nvSpPr>
        <p:spPr bwMode="white">
          <a:xfrm>
            <a:off x="4912360" y="3495675"/>
            <a:ext cx="332740" cy="310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6" name="矩形 35"/>
          <p:cNvSpPr/>
          <p:nvPr>
            <p:custDataLst>
              <p:tags r:id="rId8"/>
            </p:custDataLst>
          </p:nvPr>
        </p:nvSpPr>
        <p:spPr bwMode="white">
          <a:xfrm>
            <a:off x="5877560" y="3423285"/>
            <a:ext cx="332740" cy="310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7" name="矩形 36"/>
          <p:cNvSpPr/>
          <p:nvPr>
            <p:custDataLst>
              <p:tags r:id="rId9"/>
            </p:custDataLst>
          </p:nvPr>
        </p:nvSpPr>
        <p:spPr bwMode="white">
          <a:xfrm>
            <a:off x="5458460" y="4154170"/>
            <a:ext cx="805180" cy="648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8" name="矩形 37"/>
          <p:cNvSpPr/>
          <p:nvPr>
            <p:custDataLst>
              <p:tags r:id="rId10"/>
            </p:custDataLst>
          </p:nvPr>
        </p:nvSpPr>
        <p:spPr bwMode="white">
          <a:xfrm>
            <a:off x="8868410" y="3495675"/>
            <a:ext cx="332740" cy="310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9" name="矩形 38"/>
          <p:cNvSpPr/>
          <p:nvPr>
            <p:custDataLst>
              <p:tags r:id="rId11"/>
            </p:custDataLst>
          </p:nvPr>
        </p:nvSpPr>
        <p:spPr bwMode="white">
          <a:xfrm>
            <a:off x="9815830" y="3463925"/>
            <a:ext cx="332740" cy="310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0" name="矩形 39"/>
          <p:cNvSpPr/>
          <p:nvPr>
            <p:custDataLst>
              <p:tags r:id="rId12"/>
            </p:custDataLst>
          </p:nvPr>
        </p:nvSpPr>
        <p:spPr bwMode="white">
          <a:xfrm>
            <a:off x="9267190" y="4195445"/>
            <a:ext cx="937260" cy="607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1" name="矩形 40"/>
          <p:cNvSpPr/>
          <p:nvPr>
            <p:custDataLst>
              <p:tags r:id="rId13"/>
            </p:custDataLst>
          </p:nvPr>
        </p:nvSpPr>
        <p:spPr bwMode="white">
          <a:xfrm>
            <a:off x="978535" y="4873625"/>
            <a:ext cx="332740" cy="310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2" name="矩形 41"/>
          <p:cNvSpPr/>
          <p:nvPr>
            <p:custDataLst>
              <p:tags r:id="rId14"/>
            </p:custDataLst>
          </p:nvPr>
        </p:nvSpPr>
        <p:spPr bwMode="white">
          <a:xfrm>
            <a:off x="1946275" y="4873625"/>
            <a:ext cx="332740" cy="310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3" name="矩形 42"/>
          <p:cNvSpPr/>
          <p:nvPr>
            <p:custDataLst>
              <p:tags r:id="rId15"/>
            </p:custDataLst>
          </p:nvPr>
        </p:nvSpPr>
        <p:spPr bwMode="white">
          <a:xfrm>
            <a:off x="1462405" y="5581015"/>
            <a:ext cx="817245" cy="641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4" name="矩形 43"/>
          <p:cNvSpPr/>
          <p:nvPr>
            <p:custDataLst>
              <p:tags r:id="rId16"/>
            </p:custDataLst>
          </p:nvPr>
        </p:nvSpPr>
        <p:spPr bwMode="white">
          <a:xfrm>
            <a:off x="4970780" y="4873625"/>
            <a:ext cx="332740" cy="310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5" name="矩形 44"/>
          <p:cNvSpPr/>
          <p:nvPr>
            <p:custDataLst>
              <p:tags r:id="rId17"/>
            </p:custDataLst>
          </p:nvPr>
        </p:nvSpPr>
        <p:spPr bwMode="white">
          <a:xfrm>
            <a:off x="5877560" y="4845685"/>
            <a:ext cx="332740" cy="310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6" name="矩形 45"/>
          <p:cNvSpPr/>
          <p:nvPr>
            <p:custDataLst>
              <p:tags r:id="rId18"/>
            </p:custDataLst>
          </p:nvPr>
        </p:nvSpPr>
        <p:spPr bwMode="white">
          <a:xfrm>
            <a:off x="5458460" y="5619115"/>
            <a:ext cx="854710" cy="638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7" name="矩形 46"/>
          <p:cNvSpPr/>
          <p:nvPr>
            <p:custDataLst>
              <p:tags r:id="rId19"/>
            </p:custDataLst>
          </p:nvPr>
        </p:nvSpPr>
        <p:spPr bwMode="white">
          <a:xfrm>
            <a:off x="8825230" y="4873625"/>
            <a:ext cx="332740" cy="310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8" name="矩形 47"/>
          <p:cNvSpPr/>
          <p:nvPr>
            <p:custDataLst>
              <p:tags r:id="rId20"/>
            </p:custDataLst>
          </p:nvPr>
        </p:nvSpPr>
        <p:spPr bwMode="white">
          <a:xfrm>
            <a:off x="9808845" y="4873625"/>
            <a:ext cx="332740" cy="310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9" name="矩形 48"/>
          <p:cNvSpPr/>
          <p:nvPr>
            <p:custDataLst>
              <p:tags r:id="rId21"/>
            </p:custDataLst>
          </p:nvPr>
        </p:nvSpPr>
        <p:spPr bwMode="white">
          <a:xfrm>
            <a:off x="9359265" y="5581015"/>
            <a:ext cx="789305" cy="676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ldLvl="0" animBg="1"/>
      <p:bldP spid="15" grpId="0" bldLvl="0" animBg="1"/>
      <p:bldP spid="16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89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159404" y="1075014"/>
            <a:ext cx="1209123" cy="238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539570" y="1075014"/>
            <a:ext cx="1494743" cy="2383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519537" y="1075014"/>
            <a:ext cx="1504264" cy="2288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194842" y="1075014"/>
            <a:ext cx="1342413" cy="2288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686435" y="1507490"/>
            <a:ext cx="1381125" cy="1509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6" name="矩形 45"/>
          <p:cNvSpPr/>
          <p:nvPr>
            <p:custDataLst>
              <p:tags r:id="rId3"/>
            </p:custDataLst>
          </p:nvPr>
        </p:nvSpPr>
        <p:spPr bwMode="white">
          <a:xfrm>
            <a:off x="2067560" y="1562100"/>
            <a:ext cx="1369060" cy="1740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7" name="矩形 46"/>
          <p:cNvSpPr/>
          <p:nvPr>
            <p:custDataLst>
              <p:tags r:id="rId4"/>
            </p:custDataLst>
          </p:nvPr>
        </p:nvSpPr>
        <p:spPr bwMode="white">
          <a:xfrm>
            <a:off x="3732530" y="1507490"/>
            <a:ext cx="1551940" cy="2245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8" name="矩形 47"/>
          <p:cNvSpPr/>
          <p:nvPr>
            <p:custDataLst>
              <p:tags r:id="rId5"/>
            </p:custDataLst>
          </p:nvPr>
        </p:nvSpPr>
        <p:spPr bwMode="white">
          <a:xfrm>
            <a:off x="6431280" y="1507490"/>
            <a:ext cx="1252855" cy="2245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9" name="矩形 48"/>
          <p:cNvSpPr/>
          <p:nvPr>
            <p:custDataLst>
              <p:tags r:id="rId6"/>
            </p:custDataLst>
          </p:nvPr>
        </p:nvSpPr>
        <p:spPr bwMode="white">
          <a:xfrm>
            <a:off x="7747000" y="1507490"/>
            <a:ext cx="1409700" cy="2245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0" name="矩形 49"/>
          <p:cNvSpPr/>
          <p:nvPr>
            <p:custDataLst>
              <p:tags r:id="rId7"/>
            </p:custDataLst>
          </p:nvPr>
        </p:nvSpPr>
        <p:spPr bwMode="white">
          <a:xfrm>
            <a:off x="9362440" y="1507490"/>
            <a:ext cx="1477010" cy="1509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" name="img_1677721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849325"/>
            <a:ext cx="11520000" cy="2050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2" name="矩形 51"/>
          <p:cNvSpPr/>
          <p:nvPr>
            <p:custDataLst>
              <p:tags r:id="rId10"/>
            </p:custDataLst>
          </p:nvPr>
        </p:nvSpPr>
        <p:spPr bwMode="white">
          <a:xfrm>
            <a:off x="1407272" y="5012756"/>
            <a:ext cx="2618181" cy="305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3" name="矩形 52"/>
          <p:cNvSpPr/>
          <p:nvPr>
            <p:custDataLst>
              <p:tags r:id="rId11"/>
            </p:custDataLst>
          </p:nvPr>
        </p:nvSpPr>
        <p:spPr bwMode="white">
          <a:xfrm>
            <a:off x="4311074" y="5012756"/>
            <a:ext cx="2456330" cy="305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4" name="矩形 53"/>
          <p:cNvSpPr/>
          <p:nvPr>
            <p:custDataLst>
              <p:tags r:id="rId12"/>
            </p:custDataLst>
          </p:nvPr>
        </p:nvSpPr>
        <p:spPr bwMode="white">
          <a:xfrm>
            <a:off x="1416793" y="5518182"/>
            <a:ext cx="5036429" cy="314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  <p:bldP spid="52" grpId="0" bldLvl="0" animBg="1"/>
      <p:bldP spid="53" grpId="0" bldLvl="0" animBg="1"/>
      <p:bldP spid="5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94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435834" y="2350007"/>
            <a:ext cx="3884429" cy="304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605884" y="2350007"/>
            <a:ext cx="2304001" cy="314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16793" y="2864171"/>
            <a:ext cx="5283965" cy="304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COMMONDATA" val="eyJoZGlkIjoiNTllYThlNGVmZDdlZTAxYTFhOTExZDA1ZjU4Y2I4ZTg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5</cp:revision>
  <dcterms:created xsi:type="dcterms:W3CDTF">2023-07-20T00:26:00Z</dcterms:created>
  <dcterms:modified xsi:type="dcterms:W3CDTF">2023-07-20T12:37:49Z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