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6" r:id="rId5"/>
    <p:sldId id="263" r:id="rId6"/>
    <p:sldId id="262" r:id="rId7"/>
    <p:sldId id="258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2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4.png"/><Relationship Id="rId2" Type="http://schemas.openxmlformats.org/officeDocument/2006/relationships/tags" Target="../tags/tag3.xml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image" Target="../media/image7.png"/><Relationship Id="rId2" Type="http://schemas.openxmlformats.org/officeDocument/2006/relationships/tags" Target="../tags/tag16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89" b="66294"/>
          <a:stretch>
            <a:fillRect/>
          </a:stretch>
        </p:blipFill>
        <p:spPr>
          <a:xfrm>
            <a:off x="2893060" y="2610485"/>
            <a:ext cx="6406515" cy="689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7" t="56363" r="12683" b="19988"/>
          <a:stretch>
            <a:fillRect/>
          </a:stretch>
        </p:blipFill>
        <p:spPr>
          <a:xfrm>
            <a:off x="1768475" y="3763645"/>
            <a:ext cx="8655050" cy="483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280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121322" y="2121557"/>
            <a:ext cx="238016" cy="2285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939438" y="2121557"/>
            <a:ext cx="218975" cy="2285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538578" y="2121557"/>
            <a:ext cx="228495" cy="2285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251966" y="2112035"/>
            <a:ext cx="218975" cy="247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406942" y="2531000"/>
            <a:ext cx="238016" cy="2380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253619" y="2531000"/>
            <a:ext cx="218975" cy="2380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852760" y="2531000"/>
            <a:ext cx="218975" cy="2380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547107" y="2521479"/>
            <a:ext cx="228496" cy="247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187655"/>
            <a:ext cx="11520000" cy="21917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/>
          <p:cNvSpPr/>
          <p:nvPr>
            <p:custDataLst>
              <p:tags r:id="rId4"/>
            </p:custDataLst>
          </p:nvPr>
        </p:nvSpPr>
        <p:spPr bwMode="white">
          <a:xfrm>
            <a:off x="1692892" y="3959518"/>
            <a:ext cx="199933" cy="2191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5"/>
            </p:custDataLst>
          </p:nvPr>
        </p:nvSpPr>
        <p:spPr bwMode="white">
          <a:xfrm>
            <a:off x="3416132" y="3959518"/>
            <a:ext cx="209454" cy="228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6"/>
            </p:custDataLst>
          </p:nvPr>
        </p:nvSpPr>
        <p:spPr bwMode="white">
          <a:xfrm>
            <a:off x="5339305" y="3959518"/>
            <a:ext cx="228495" cy="2191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7"/>
            </p:custDataLst>
          </p:nvPr>
        </p:nvSpPr>
        <p:spPr bwMode="white">
          <a:xfrm>
            <a:off x="7376727" y="3959518"/>
            <a:ext cx="209454" cy="2191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8"/>
            </p:custDataLst>
          </p:nvPr>
        </p:nvSpPr>
        <p:spPr bwMode="white">
          <a:xfrm>
            <a:off x="9318942" y="3959518"/>
            <a:ext cx="209454" cy="228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9"/>
            </p:custDataLst>
          </p:nvPr>
        </p:nvSpPr>
        <p:spPr bwMode="white">
          <a:xfrm>
            <a:off x="11099305" y="3959518"/>
            <a:ext cx="228495" cy="2191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10"/>
            </p:custDataLst>
          </p:nvPr>
        </p:nvSpPr>
        <p:spPr bwMode="white">
          <a:xfrm>
            <a:off x="1280795" y="4659630"/>
            <a:ext cx="721995" cy="633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11"/>
            </p:custDataLst>
          </p:nvPr>
        </p:nvSpPr>
        <p:spPr bwMode="white">
          <a:xfrm>
            <a:off x="3038475" y="4659630"/>
            <a:ext cx="845820" cy="720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>
            <p:custDataLst>
              <p:tags r:id="rId12"/>
            </p:custDataLst>
          </p:nvPr>
        </p:nvSpPr>
        <p:spPr bwMode="white">
          <a:xfrm>
            <a:off x="4707890" y="4659630"/>
            <a:ext cx="1111250" cy="784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>
            <p:custDataLst>
              <p:tags r:id="rId13"/>
            </p:custDataLst>
          </p:nvPr>
        </p:nvSpPr>
        <p:spPr bwMode="white">
          <a:xfrm>
            <a:off x="6849745" y="4659630"/>
            <a:ext cx="962660" cy="720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>
            <p:custDataLst>
              <p:tags r:id="rId14"/>
            </p:custDataLst>
          </p:nvPr>
        </p:nvSpPr>
        <p:spPr bwMode="white">
          <a:xfrm>
            <a:off x="8731250" y="4659630"/>
            <a:ext cx="988695" cy="720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>
            <p:custDataLst>
              <p:tags r:id="rId15"/>
            </p:custDataLst>
          </p:nvPr>
        </p:nvSpPr>
        <p:spPr bwMode="white">
          <a:xfrm>
            <a:off x="10511790" y="4659630"/>
            <a:ext cx="873760" cy="6762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746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454545" y="1085411"/>
            <a:ext cx="218975" cy="2290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091438" y="1085411"/>
            <a:ext cx="209454" cy="2290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718809" y="1085411"/>
            <a:ext cx="218975" cy="2290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464066" y="1639015"/>
            <a:ext cx="209454" cy="2290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081917" y="1639015"/>
            <a:ext cx="238016" cy="2290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718809" y="1639015"/>
            <a:ext cx="209454" cy="2290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433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416793" y="1864965"/>
            <a:ext cx="3912991" cy="314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16793" y="2417420"/>
            <a:ext cx="2294479" cy="314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426314" y="2969876"/>
            <a:ext cx="5341090" cy="314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911867" y="3522331"/>
            <a:ext cx="3256066" cy="3048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321765"/>
            <a:ext cx="11520000" cy="21917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/>
          <p:cNvSpPr/>
          <p:nvPr>
            <p:custDataLst>
              <p:tags r:id="rId4"/>
            </p:custDataLst>
          </p:nvPr>
        </p:nvSpPr>
        <p:spPr bwMode="white">
          <a:xfrm>
            <a:off x="1416793" y="5579616"/>
            <a:ext cx="2932363" cy="3144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5"/>
            </p:custDataLst>
          </p:nvPr>
        </p:nvSpPr>
        <p:spPr bwMode="white">
          <a:xfrm>
            <a:off x="4663338" y="5579616"/>
            <a:ext cx="2913322" cy="3144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6"/>
            </p:custDataLst>
          </p:nvPr>
        </p:nvSpPr>
        <p:spPr bwMode="white">
          <a:xfrm>
            <a:off x="1416793" y="6132309"/>
            <a:ext cx="3427438" cy="3144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bldLvl="0" animBg="1"/>
      <p:bldP spid="12" grpId="0" bldLvl="0" animBg="1"/>
      <p:bldP spid="1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COMMONDATA" val="eyJoZGlkIjoiNTllYThlNGVmZDdlZTAxYTFhOTExZDA1ZjU4Y2I4ZTg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2023-07-20T00:26:00Z</dcterms:created>
  <dcterms:modified xsi:type="dcterms:W3CDTF">2023-07-20T12:11:11Z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