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20" r:id="rId4"/>
    <p:sldId id="289" r:id="rId5"/>
    <p:sldId id="288" r:id="rId6"/>
    <p:sldId id="287" r:id="rId7"/>
    <p:sldId id="286" r:id="rId8"/>
    <p:sldId id="285" r:id="rId9"/>
    <p:sldId id="284" r:id="rId10"/>
    <p:sldId id="283" r:id="rId11"/>
    <p:sldId id="282" r:id="rId12"/>
    <p:sldId id="281" r:id="rId13"/>
    <p:sldId id="280" r:id="rId14"/>
    <p:sldId id="278" r:id="rId15"/>
    <p:sldId id="277" r:id="rId16"/>
    <p:sldId id="276" r:id="rId17"/>
    <p:sldId id="274" r:id="rId18"/>
    <p:sldId id="272" r:id="rId19"/>
    <p:sldId id="270" r:id="rId20"/>
    <p:sldId id="269" r:id="rId21"/>
    <p:sldId id="268" r:id="rId22"/>
    <p:sldId id="266" r:id="rId23"/>
    <p:sldId id="264" r:id="rId24"/>
    <p:sldId id="262" r:id="rId25"/>
    <p:sldId id="260" r:id="rId26"/>
    <p:sldId id="258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2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4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443041" y="4039757"/>
            <a:ext cx="456991" cy="457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78512" y="1683554"/>
            <a:ext cx="437950" cy="438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2050"/>
            <a:ext cx="11520000" cy="3134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20396" y="1633348"/>
            <a:ext cx="495074" cy="438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86410"/>
            <a:ext cx="11520000" cy="316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968991" y="4731855"/>
            <a:ext cx="456991" cy="448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93" y="194945"/>
            <a:ext cx="9695815" cy="6509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93315" y="2896870"/>
            <a:ext cx="2532380" cy="2569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25695" y="2896870"/>
            <a:ext cx="2489200" cy="3037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014595" y="2018030"/>
            <a:ext cx="2642235" cy="62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>
            <p:custDataLst>
              <p:tags r:id="rId3"/>
            </p:custDataLst>
          </p:nvPr>
        </p:nvSpPr>
        <p:spPr bwMode="white">
          <a:xfrm>
            <a:off x="7743190" y="2821940"/>
            <a:ext cx="2798445" cy="3752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>
            <p:custDataLst>
              <p:tags r:id="rId4"/>
            </p:custDataLst>
          </p:nvPr>
        </p:nvSpPr>
        <p:spPr bwMode="white">
          <a:xfrm>
            <a:off x="9657080" y="1950085"/>
            <a:ext cx="1218565" cy="76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 bldLvl="0" animBg="1"/>
      <p:bldP spid="45" grpId="0" bldLvl="0" animBg="1"/>
      <p:bldP spid="4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2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78247" y="740925"/>
            <a:ext cx="2408727" cy="45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10016" y="740925"/>
            <a:ext cx="2408727" cy="45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60045" y="1677035"/>
            <a:ext cx="2590800" cy="288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3"/>
            </p:custDataLst>
          </p:nvPr>
        </p:nvSpPr>
        <p:spPr bwMode="white">
          <a:xfrm>
            <a:off x="3032760" y="1602105"/>
            <a:ext cx="2677795" cy="3585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4"/>
            </p:custDataLst>
          </p:nvPr>
        </p:nvSpPr>
        <p:spPr bwMode="white">
          <a:xfrm>
            <a:off x="6305550" y="1717675"/>
            <a:ext cx="3016250" cy="2759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bldLvl="0" animBg="1"/>
      <p:bldP spid="30" grpId="0" bldLvl="0" animBg="1"/>
      <p:bldP spid="3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07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97223" y="1608352"/>
            <a:ext cx="2427768" cy="4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28925" y="1608352"/>
            <a:ext cx="2418247" cy="40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50925" y="2467610"/>
            <a:ext cx="3241675" cy="3000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3"/>
            </p:custDataLst>
          </p:nvPr>
        </p:nvSpPr>
        <p:spPr bwMode="white">
          <a:xfrm>
            <a:off x="6053455" y="2584450"/>
            <a:ext cx="3997960" cy="294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bldLvl="0" animBg="1"/>
      <p:bldP spid="2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234440" y="2555875"/>
            <a:ext cx="2894965" cy="1870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5650230" y="2597150"/>
            <a:ext cx="3351530" cy="1829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07975" y="1473835"/>
            <a:ext cx="3106420" cy="1954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3"/>
            </p:custDataLst>
          </p:nvPr>
        </p:nvSpPr>
        <p:spPr bwMode="white">
          <a:xfrm>
            <a:off x="4751070" y="1417955"/>
            <a:ext cx="4932680" cy="290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" y="290195"/>
            <a:ext cx="10590530" cy="6155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82160" y="4133850"/>
            <a:ext cx="341630" cy="433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00520" y="4133850"/>
            <a:ext cx="341630" cy="433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09355" y="4133850"/>
            <a:ext cx="341630" cy="433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73270" y="5364480"/>
            <a:ext cx="358775" cy="424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34150" y="5364480"/>
            <a:ext cx="647700" cy="424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60765" y="5364480"/>
            <a:ext cx="638810" cy="424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28" y="182245"/>
            <a:ext cx="9669145" cy="6285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494915" y="4607560"/>
            <a:ext cx="8155940" cy="1920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9" b="66294"/>
          <a:stretch>
            <a:fillRect/>
          </a:stretch>
        </p:blipFill>
        <p:spPr>
          <a:xfrm>
            <a:off x="2893060" y="2610485"/>
            <a:ext cx="6406515" cy="68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04055" y="3627120"/>
            <a:ext cx="3183890" cy="47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70610" y="2372360"/>
            <a:ext cx="5709920" cy="1951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35710" y="2579370"/>
            <a:ext cx="7579995" cy="191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82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085975" y="3585210"/>
            <a:ext cx="7201535" cy="2103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0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83335" y="2571115"/>
            <a:ext cx="7244715" cy="1944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53340"/>
            <a:ext cx="9347200" cy="6495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2006600" y="4919345"/>
            <a:ext cx="7326630" cy="178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0" y="360000"/>
            <a:ext cx="1088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459595" y="3131820"/>
            <a:ext cx="1046480" cy="787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22905" y="5225415"/>
            <a:ext cx="1047750" cy="765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213995"/>
            <a:ext cx="10217150" cy="6468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75325" y="449580"/>
            <a:ext cx="616585" cy="41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29330" y="1376045"/>
            <a:ext cx="903605" cy="41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64910" y="1376045"/>
            <a:ext cx="633095" cy="41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95520" y="3228975"/>
            <a:ext cx="320675" cy="404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29175" y="4155440"/>
            <a:ext cx="574040" cy="41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95520" y="5081905"/>
            <a:ext cx="616585" cy="41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04335" y="6016625"/>
            <a:ext cx="1198880" cy="404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3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11735" y="1714843"/>
            <a:ext cx="352264" cy="448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67074" y="2754828"/>
            <a:ext cx="371305" cy="45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33851" y="3804355"/>
            <a:ext cx="695008" cy="45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5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67537" y="1532839"/>
            <a:ext cx="1370975" cy="591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82578" y="3640137"/>
            <a:ext cx="1323371" cy="581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31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11801" y="1904947"/>
            <a:ext cx="675966" cy="467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90710" y="1904947"/>
            <a:ext cx="1209123" cy="467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96231" y="4003024"/>
            <a:ext cx="704528" cy="457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19603" y="5052063"/>
            <a:ext cx="647404" cy="457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6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413818" y="3809647"/>
            <a:ext cx="571239" cy="581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747371" y="1570872"/>
            <a:ext cx="371305" cy="343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747371" y="3630309"/>
            <a:ext cx="371305" cy="343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NTllYThlNGVmZDdlZTAxYTFhOTExZDA1ZjU4Y2I4ZTg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