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0" r:id="rId14"/>
    <p:sldId id="25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" y="207010"/>
            <a:ext cx="8793480" cy="6508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474845" y="5834380"/>
            <a:ext cx="789305" cy="53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02370" y="5848985"/>
            <a:ext cx="865505" cy="51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73" y="163195"/>
            <a:ext cx="8872855" cy="646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81225" y="1884680"/>
            <a:ext cx="4209415" cy="389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181225" y="5828030"/>
            <a:ext cx="5838190" cy="79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55" y="117475"/>
            <a:ext cx="9305290" cy="639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841500" y="4043680"/>
            <a:ext cx="9074150" cy="2588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8" b="65904"/>
          <a:stretch>
            <a:fillRect/>
          </a:stretch>
        </p:blipFill>
        <p:spPr>
          <a:xfrm>
            <a:off x="4432935" y="2638425"/>
            <a:ext cx="3326130" cy="662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19613" y="3728085"/>
            <a:ext cx="3152775" cy="42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3" y="360000"/>
            <a:ext cx="11126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14620" y="3143885"/>
            <a:ext cx="1111250" cy="848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37200" y="4270375"/>
            <a:ext cx="1511935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62675" y="5310505"/>
            <a:ext cx="1028700" cy="732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96628" y="560344"/>
            <a:ext cx="1313851" cy="601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72925" y="1628849"/>
            <a:ext cx="656925" cy="591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27830" y="2563495"/>
            <a:ext cx="1668145" cy="864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03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66148" y="4010126"/>
            <a:ext cx="380826" cy="3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75669" y="5067995"/>
            <a:ext cx="380827" cy="34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61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537917" y="626636"/>
            <a:ext cx="571239" cy="590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80727" y="2835909"/>
            <a:ext cx="380826" cy="333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28396" y="4854727"/>
            <a:ext cx="580760" cy="590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6" y="360000"/>
            <a:ext cx="103878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07245" y="2482850"/>
            <a:ext cx="786765" cy="66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6880" y="4391660"/>
            <a:ext cx="963930" cy="68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0" y="360000"/>
            <a:ext cx="106859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24015" y="1554480"/>
            <a:ext cx="764540" cy="66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60290" y="4474210"/>
            <a:ext cx="1002030" cy="68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9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30644" y="2066870"/>
            <a:ext cx="399867" cy="35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56892" y="2066870"/>
            <a:ext cx="409388" cy="35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15933" y="3354175"/>
            <a:ext cx="399867" cy="35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0060" y="3354070"/>
            <a:ext cx="409575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15933" y="4641480"/>
            <a:ext cx="399867" cy="35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00297" y="4641480"/>
            <a:ext cx="409388" cy="352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bldLvl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