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8" b="65904"/>
          <a:stretch>
            <a:fillRect/>
          </a:stretch>
        </p:blipFill>
        <p:spPr>
          <a:xfrm>
            <a:off x="4432935" y="2638425"/>
            <a:ext cx="3326130" cy="662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49" b="35724"/>
          <a:stretch>
            <a:fillRect/>
          </a:stretch>
        </p:blipFill>
        <p:spPr>
          <a:xfrm>
            <a:off x="4197985" y="3567430"/>
            <a:ext cx="3796030" cy="614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2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91570" y="1818874"/>
            <a:ext cx="361785" cy="29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2000" y="2324236"/>
            <a:ext cx="685487" cy="305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96694" y="2877274"/>
            <a:ext cx="361785" cy="238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58876" y="3392171"/>
            <a:ext cx="380826" cy="238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26181" y="4431500"/>
            <a:ext cx="533157" cy="238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7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3090" y="2725478"/>
            <a:ext cx="514115" cy="2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87702" y="2725478"/>
            <a:ext cx="523636" cy="2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72793" y="2725478"/>
            <a:ext cx="523636" cy="2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67404" y="2725478"/>
            <a:ext cx="371305" cy="2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28727" y="2725478"/>
            <a:ext cx="495073" cy="2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85256" y="2725478"/>
            <a:ext cx="533157" cy="2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44694" y="3812835"/>
            <a:ext cx="352264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75867" y="3803297"/>
            <a:ext cx="685487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44429" y="4327899"/>
            <a:ext cx="361785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52165" y="4318361"/>
            <a:ext cx="685487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3138095"/>
            <a:ext cx="209454" cy="23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96561" y="3138095"/>
            <a:ext cx="218975" cy="23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28661" y="3138095"/>
            <a:ext cx="218975" cy="22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33938"/>
            <a:ext cx="3408396" cy="31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2848879"/>
            <a:ext cx="4398545" cy="31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