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0" r:id="rId4"/>
    <p:sldId id="264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7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28" b="65904"/>
          <a:stretch>
            <a:fillRect/>
          </a:stretch>
        </p:blipFill>
        <p:spPr>
          <a:xfrm>
            <a:off x="4432935" y="2638425"/>
            <a:ext cx="3326130" cy="6623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51" b="38068"/>
          <a:stretch>
            <a:fillRect/>
          </a:stretch>
        </p:blipFill>
        <p:spPr>
          <a:xfrm>
            <a:off x="4422775" y="3628390"/>
            <a:ext cx="3346450" cy="5537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028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759206" y="1849632"/>
            <a:ext cx="285619" cy="229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50" y="3262585"/>
            <a:ext cx="11520000" cy="25951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>
            <p:custDataLst>
              <p:tags r:id="rId4"/>
            </p:custDataLst>
          </p:nvPr>
        </p:nvSpPr>
        <p:spPr bwMode="white">
          <a:xfrm>
            <a:off x="1128002" y="5332955"/>
            <a:ext cx="371305" cy="2957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5"/>
            </p:custDataLst>
          </p:nvPr>
        </p:nvSpPr>
        <p:spPr bwMode="white">
          <a:xfrm>
            <a:off x="6307242" y="5332955"/>
            <a:ext cx="361785" cy="2957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102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3292363" y="1826980"/>
            <a:ext cx="276099" cy="2571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728000" y="1826980"/>
            <a:ext cx="285619" cy="2571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368859" y="3246331"/>
            <a:ext cx="285619" cy="2571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967008" y="3246331"/>
            <a:ext cx="285619" cy="2571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854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263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435834" y="2380411"/>
            <a:ext cx="2275438" cy="3144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025454" y="2380411"/>
            <a:ext cx="2437289" cy="3144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426314" y="2904574"/>
            <a:ext cx="5521983" cy="304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2023-07-20T00:26:00Z</dcterms:created>
  <dcterms:modified xsi:type="dcterms:W3CDTF">2023-07-20T12:04:00Z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