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3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AE17F-089E-0EE2-2325-298BBC62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576877"/>
            <a:ext cx="11520000" cy="245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E056EB-0ABE-497A-7A18-FBCA7AB083DD}"/>
              </a:ext>
            </a:extLst>
          </p:cNvPr>
          <p:cNvSpPr/>
          <p:nvPr/>
        </p:nvSpPr>
        <p:spPr bwMode="white">
          <a:xfrm>
            <a:off x="2216702" y="1235813"/>
            <a:ext cx="999669" cy="24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5809E3-499D-FDF4-14B0-F85695A0AEBE}"/>
              </a:ext>
            </a:extLst>
          </p:cNvPr>
          <p:cNvSpPr/>
          <p:nvPr/>
        </p:nvSpPr>
        <p:spPr bwMode="white">
          <a:xfrm>
            <a:off x="5920239" y="1235813"/>
            <a:ext cx="1009190" cy="24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0E9AC8-5D08-79F3-A424-78AFEC0FA520}"/>
              </a:ext>
            </a:extLst>
          </p:cNvPr>
          <p:cNvSpPr/>
          <p:nvPr/>
        </p:nvSpPr>
        <p:spPr bwMode="white">
          <a:xfrm>
            <a:off x="9633297" y="1235813"/>
            <a:ext cx="999669" cy="24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6731547-FB90-7159-2A57-CC12ED00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8" y="3126646"/>
            <a:ext cx="11520000" cy="268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4D108E0-4D96-3071-38F4-8A051C51D2CC}"/>
              </a:ext>
            </a:extLst>
          </p:cNvPr>
          <p:cNvSpPr/>
          <p:nvPr/>
        </p:nvSpPr>
        <p:spPr bwMode="white">
          <a:xfrm>
            <a:off x="2525195" y="3336482"/>
            <a:ext cx="1675636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74C06AA-F6CD-F40D-B272-9FC4D8F6299B}"/>
              </a:ext>
            </a:extLst>
          </p:cNvPr>
          <p:cNvSpPr/>
          <p:nvPr/>
        </p:nvSpPr>
        <p:spPr bwMode="white">
          <a:xfrm>
            <a:off x="5895509" y="3336482"/>
            <a:ext cx="1504264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AF96042-2E14-AA39-4E9A-BFA51ED7C35E}"/>
              </a:ext>
            </a:extLst>
          </p:cNvPr>
          <p:cNvSpPr/>
          <p:nvPr/>
        </p:nvSpPr>
        <p:spPr bwMode="white">
          <a:xfrm>
            <a:off x="9941790" y="3336482"/>
            <a:ext cx="837818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79F96B6-9764-97B5-64B8-10760AC38170}"/>
              </a:ext>
            </a:extLst>
          </p:cNvPr>
          <p:cNvSpPr/>
          <p:nvPr/>
        </p:nvSpPr>
        <p:spPr bwMode="white">
          <a:xfrm>
            <a:off x="1107778" y="1693943"/>
            <a:ext cx="1608758" cy="135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731D008-F013-BFB3-055E-7429C5212494}"/>
              </a:ext>
            </a:extLst>
          </p:cNvPr>
          <p:cNvSpPr/>
          <p:nvPr/>
        </p:nvSpPr>
        <p:spPr bwMode="white">
          <a:xfrm>
            <a:off x="4816076" y="1693943"/>
            <a:ext cx="1608758" cy="135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51E0C20-8B5A-4B25-CED4-56BB67773244}"/>
              </a:ext>
            </a:extLst>
          </p:cNvPr>
          <p:cNvSpPr/>
          <p:nvPr/>
        </p:nvSpPr>
        <p:spPr bwMode="white">
          <a:xfrm>
            <a:off x="8415119" y="1670432"/>
            <a:ext cx="1608758" cy="135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BA89309-7BD1-1DA4-1234-9439B0F29E80}"/>
              </a:ext>
            </a:extLst>
          </p:cNvPr>
          <p:cNvSpPr/>
          <p:nvPr/>
        </p:nvSpPr>
        <p:spPr bwMode="white">
          <a:xfrm>
            <a:off x="1039301" y="3784767"/>
            <a:ext cx="1195331" cy="211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B3F941D-3800-1688-268B-A8F5925E60BD}"/>
              </a:ext>
            </a:extLst>
          </p:cNvPr>
          <p:cNvSpPr/>
          <p:nvPr/>
        </p:nvSpPr>
        <p:spPr bwMode="white">
          <a:xfrm>
            <a:off x="4816076" y="3784766"/>
            <a:ext cx="1608758" cy="216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DF4F4F7-3434-AFC1-D062-994E0340C808}"/>
              </a:ext>
            </a:extLst>
          </p:cNvPr>
          <p:cNvSpPr/>
          <p:nvPr/>
        </p:nvSpPr>
        <p:spPr bwMode="white">
          <a:xfrm>
            <a:off x="8533944" y="3782902"/>
            <a:ext cx="1117283" cy="2233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BA89309-7BD1-1DA4-1234-9439B0F29E80}"/>
              </a:ext>
            </a:extLst>
          </p:cNvPr>
          <p:cNvSpPr/>
          <p:nvPr/>
        </p:nvSpPr>
        <p:spPr bwMode="white">
          <a:xfrm>
            <a:off x="2216701" y="3784767"/>
            <a:ext cx="1629677" cy="202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DF4F4F7-3434-AFC1-D062-994E0340C808}"/>
              </a:ext>
            </a:extLst>
          </p:cNvPr>
          <p:cNvSpPr/>
          <p:nvPr/>
        </p:nvSpPr>
        <p:spPr bwMode="white">
          <a:xfrm>
            <a:off x="9651226" y="3782902"/>
            <a:ext cx="1758125" cy="130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0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951848-7DA5-B4CF-2593-B1F382C9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541707"/>
            <a:ext cx="11520000" cy="527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C91D35-BEE6-DDD9-83C4-6A5384AE8F46}"/>
              </a:ext>
            </a:extLst>
          </p:cNvPr>
          <p:cNvSpPr/>
          <p:nvPr/>
        </p:nvSpPr>
        <p:spPr bwMode="white">
          <a:xfrm>
            <a:off x="6922683" y="2551854"/>
            <a:ext cx="2170710" cy="123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BFBE90-D7DE-D079-CF4D-85F72F8FB756}"/>
              </a:ext>
            </a:extLst>
          </p:cNvPr>
          <p:cNvSpPr/>
          <p:nvPr/>
        </p:nvSpPr>
        <p:spPr bwMode="white">
          <a:xfrm>
            <a:off x="2438452" y="2551853"/>
            <a:ext cx="1818446" cy="219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9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04177F-1361-A393-BD62-44D94E67AA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571015"/>
            <a:ext cx="11520000" cy="439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9CBA18-C820-62C0-49FE-E9E4C314318F}"/>
              </a:ext>
            </a:extLst>
          </p:cNvPr>
          <p:cNvSpPr/>
          <p:nvPr/>
        </p:nvSpPr>
        <p:spPr bwMode="white">
          <a:xfrm>
            <a:off x="1777122" y="3927627"/>
            <a:ext cx="3912991" cy="82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7274A0-3480-73A0-9B2D-BA466CF2742F}"/>
              </a:ext>
            </a:extLst>
          </p:cNvPr>
          <p:cNvSpPr/>
          <p:nvPr/>
        </p:nvSpPr>
        <p:spPr bwMode="white">
          <a:xfrm>
            <a:off x="6499370" y="3918091"/>
            <a:ext cx="4931702" cy="82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A6A3A3-B559-CAD4-3303-42C3E999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2" y="174953"/>
            <a:ext cx="11520000" cy="321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1512FF-25A2-02B3-1268-7457C74628B7}"/>
              </a:ext>
            </a:extLst>
          </p:cNvPr>
          <p:cNvSpPr/>
          <p:nvPr/>
        </p:nvSpPr>
        <p:spPr bwMode="white">
          <a:xfrm>
            <a:off x="1670296" y="1603424"/>
            <a:ext cx="3912991" cy="838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487AC6F-234E-0701-DB65-633A5D8F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2" y="3521892"/>
            <a:ext cx="11520000" cy="333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98F116-4B2D-6791-8B26-3FB849DFDE0D}"/>
              </a:ext>
            </a:extLst>
          </p:cNvPr>
          <p:cNvSpPr/>
          <p:nvPr/>
        </p:nvSpPr>
        <p:spPr bwMode="white">
          <a:xfrm>
            <a:off x="1670296" y="4875398"/>
            <a:ext cx="4074842" cy="9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2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615E3-1F57-5506-0195-DD9DDEC1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01031"/>
            <a:ext cx="11520000" cy="290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FDDC74-12F7-F8C5-F311-52C8375A3264}"/>
              </a:ext>
            </a:extLst>
          </p:cNvPr>
          <p:cNvSpPr/>
          <p:nvPr/>
        </p:nvSpPr>
        <p:spPr bwMode="white">
          <a:xfrm>
            <a:off x="1747834" y="1296670"/>
            <a:ext cx="4750809" cy="147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A2C04D3-F0B5-78DF-0CD3-3679E1FB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224642"/>
            <a:ext cx="11520000" cy="3314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D1EA01-7145-C1DB-EF0B-5092CDFFE12F}"/>
              </a:ext>
            </a:extLst>
          </p:cNvPr>
          <p:cNvSpPr/>
          <p:nvPr/>
        </p:nvSpPr>
        <p:spPr bwMode="white">
          <a:xfrm>
            <a:off x="1747834" y="4672306"/>
            <a:ext cx="4246214" cy="89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AEC275-A6C4-2912-994C-FCC562282C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641354"/>
            <a:ext cx="11520000" cy="3570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BC0CBB-FF28-F7FE-4E70-62F9A0E44654}"/>
              </a:ext>
            </a:extLst>
          </p:cNvPr>
          <p:cNvSpPr/>
          <p:nvPr/>
        </p:nvSpPr>
        <p:spPr bwMode="white">
          <a:xfrm>
            <a:off x="1590437" y="2231496"/>
            <a:ext cx="3922512" cy="89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732176-DB70-0720-FE13-2C838E65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547570"/>
            <a:ext cx="11520000" cy="38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2B195D-9A5C-5247-67BD-15C38447EB0C}"/>
              </a:ext>
            </a:extLst>
          </p:cNvPr>
          <p:cNvSpPr/>
          <p:nvPr/>
        </p:nvSpPr>
        <p:spPr bwMode="white">
          <a:xfrm>
            <a:off x="1807209" y="2597618"/>
            <a:ext cx="6274115" cy="147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9F6CF2-E3EA-F9B5-C06F-796B49E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71" y="2533604"/>
            <a:ext cx="6001058" cy="179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3D6202-62EB-2727-F138-C64C6DC4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3" y="635492"/>
            <a:ext cx="11520000" cy="402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F12636-6708-E4B0-9F45-C57520BECB20}"/>
              </a:ext>
            </a:extLst>
          </p:cNvPr>
          <p:cNvSpPr/>
          <p:nvPr/>
        </p:nvSpPr>
        <p:spPr bwMode="white">
          <a:xfrm>
            <a:off x="3656559" y="1522911"/>
            <a:ext cx="21897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7838E1-981C-55A0-2515-B7CDE33A0B62}"/>
              </a:ext>
            </a:extLst>
          </p:cNvPr>
          <p:cNvSpPr/>
          <p:nvPr/>
        </p:nvSpPr>
        <p:spPr bwMode="white">
          <a:xfrm>
            <a:off x="8635865" y="1522911"/>
            <a:ext cx="723570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959C7C-A900-A494-9E96-E5EE48B1EA21}"/>
              </a:ext>
            </a:extLst>
          </p:cNvPr>
          <p:cNvSpPr/>
          <p:nvPr/>
        </p:nvSpPr>
        <p:spPr bwMode="white">
          <a:xfrm>
            <a:off x="5770146" y="2047730"/>
            <a:ext cx="714049" cy="324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3A88DD-884C-39D4-BCFC-40066BA0EC8C}"/>
              </a:ext>
            </a:extLst>
          </p:cNvPr>
          <p:cNvSpPr/>
          <p:nvPr/>
        </p:nvSpPr>
        <p:spPr bwMode="white">
          <a:xfrm>
            <a:off x="9997319" y="2057272"/>
            <a:ext cx="714049" cy="314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0839BB-23EB-95B4-3EE5-DD9A80D71C81}"/>
              </a:ext>
            </a:extLst>
          </p:cNvPr>
          <p:cNvSpPr/>
          <p:nvPr/>
        </p:nvSpPr>
        <p:spPr bwMode="white">
          <a:xfrm>
            <a:off x="9654575" y="2648885"/>
            <a:ext cx="22849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6F2E66-92FD-8524-7A1E-431E11C2B4D4}"/>
              </a:ext>
            </a:extLst>
          </p:cNvPr>
          <p:cNvSpPr/>
          <p:nvPr/>
        </p:nvSpPr>
        <p:spPr bwMode="white">
          <a:xfrm>
            <a:off x="9654575" y="3021029"/>
            <a:ext cx="228495" cy="24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6CF81D-D569-E36F-B7B4-B0160E3BA892}"/>
              </a:ext>
            </a:extLst>
          </p:cNvPr>
          <p:cNvSpPr/>
          <p:nvPr/>
        </p:nvSpPr>
        <p:spPr bwMode="white">
          <a:xfrm>
            <a:off x="5693980" y="3564932"/>
            <a:ext cx="380826" cy="314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A32323-C9F2-E5EB-BB5E-963FE4D081AD}"/>
              </a:ext>
            </a:extLst>
          </p:cNvPr>
          <p:cNvSpPr/>
          <p:nvPr/>
        </p:nvSpPr>
        <p:spPr bwMode="white">
          <a:xfrm>
            <a:off x="8474013" y="4213798"/>
            <a:ext cx="218975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B735EA-F039-4154-2B87-33831DCA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72955"/>
            <a:ext cx="11520000" cy="404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C3B43F-CB29-4910-48D7-87203A5E1E5C}"/>
              </a:ext>
            </a:extLst>
          </p:cNvPr>
          <p:cNvSpPr/>
          <p:nvPr/>
        </p:nvSpPr>
        <p:spPr bwMode="white">
          <a:xfrm>
            <a:off x="7003239" y="1020946"/>
            <a:ext cx="218975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2C6B78-025F-A160-23A1-031EF8D1298A}"/>
              </a:ext>
            </a:extLst>
          </p:cNvPr>
          <p:cNvSpPr/>
          <p:nvPr/>
        </p:nvSpPr>
        <p:spPr bwMode="white">
          <a:xfrm>
            <a:off x="9878479" y="1020946"/>
            <a:ext cx="666446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51CDEE-DE1A-544F-3BF8-7E11F152F8C3}"/>
              </a:ext>
            </a:extLst>
          </p:cNvPr>
          <p:cNvSpPr/>
          <p:nvPr/>
        </p:nvSpPr>
        <p:spPr bwMode="white">
          <a:xfrm>
            <a:off x="4270809" y="2203673"/>
            <a:ext cx="561719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B09CE8-51A4-4775-FB7A-39C629697850}"/>
              </a:ext>
            </a:extLst>
          </p:cNvPr>
          <p:cNvSpPr/>
          <p:nvPr/>
        </p:nvSpPr>
        <p:spPr bwMode="white">
          <a:xfrm>
            <a:off x="2414280" y="3319633"/>
            <a:ext cx="561719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CB98C3-78D9-B3AB-4FD0-3C59A8EE1656}"/>
              </a:ext>
            </a:extLst>
          </p:cNvPr>
          <p:cNvSpPr/>
          <p:nvPr/>
        </p:nvSpPr>
        <p:spPr bwMode="white">
          <a:xfrm>
            <a:off x="5898842" y="3882382"/>
            <a:ext cx="218975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86EB59-86C4-15EA-3555-7CB419BF1E2B}"/>
              </a:ext>
            </a:extLst>
          </p:cNvPr>
          <p:cNvSpPr/>
          <p:nvPr/>
        </p:nvSpPr>
        <p:spPr bwMode="white">
          <a:xfrm>
            <a:off x="1585983" y="4445131"/>
            <a:ext cx="218975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91B596-46A6-E4C5-5C45-E41571AC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5" y="607773"/>
            <a:ext cx="11520000" cy="4439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CAEAE6-97FA-BD15-A3F5-AD13D56CE162}"/>
              </a:ext>
            </a:extLst>
          </p:cNvPr>
          <p:cNvSpPr/>
          <p:nvPr/>
        </p:nvSpPr>
        <p:spPr bwMode="white">
          <a:xfrm>
            <a:off x="1495354" y="1731927"/>
            <a:ext cx="238016" cy="18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23CD36-BD93-F36E-A9CE-150DADB3F843}"/>
              </a:ext>
            </a:extLst>
          </p:cNvPr>
          <p:cNvSpPr/>
          <p:nvPr/>
        </p:nvSpPr>
        <p:spPr bwMode="white">
          <a:xfrm>
            <a:off x="4189701" y="1770034"/>
            <a:ext cx="238016" cy="4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7AC6F6-33F4-0EA1-AF60-C4BDB0FB770E}"/>
              </a:ext>
            </a:extLst>
          </p:cNvPr>
          <p:cNvSpPr/>
          <p:nvPr/>
        </p:nvSpPr>
        <p:spPr bwMode="white">
          <a:xfrm>
            <a:off x="4189701" y="1827194"/>
            <a:ext cx="238016" cy="4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425BC9-9AD6-CAF4-080C-F28639230CCB}"/>
              </a:ext>
            </a:extLst>
          </p:cNvPr>
          <p:cNvSpPr/>
          <p:nvPr/>
        </p:nvSpPr>
        <p:spPr bwMode="white">
          <a:xfrm>
            <a:off x="6903089" y="1731927"/>
            <a:ext cx="228495" cy="18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9B795B-7B2F-8528-76CC-ACE9057D04B3}"/>
              </a:ext>
            </a:extLst>
          </p:cNvPr>
          <p:cNvSpPr/>
          <p:nvPr/>
        </p:nvSpPr>
        <p:spPr bwMode="white">
          <a:xfrm>
            <a:off x="9616478" y="1731927"/>
            <a:ext cx="238015" cy="18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56FE2F-37DF-D194-DB6D-C746BBFB9ED2}"/>
              </a:ext>
            </a:extLst>
          </p:cNvPr>
          <p:cNvSpPr/>
          <p:nvPr/>
        </p:nvSpPr>
        <p:spPr bwMode="white">
          <a:xfrm>
            <a:off x="5284577" y="2970402"/>
            <a:ext cx="695008" cy="30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E9CFC5-3D13-FEA4-2B24-A4572989DCE1}"/>
              </a:ext>
            </a:extLst>
          </p:cNvPr>
          <p:cNvSpPr/>
          <p:nvPr/>
        </p:nvSpPr>
        <p:spPr bwMode="white">
          <a:xfrm>
            <a:off x="8150296" y="2960875"/>
            <a:ext cx="704528" cy="314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B79933-7C34-B866-29D3-8473A7120A67}"/>
              </a:ext>
            </a:extLst>
          </p:cNvPr>
          <p:cNvSpPr/>
          <p:nvPr/>
        </p:nvSpPr>
        <p:spPr bwMode="white">
          <a:xfrm>
            <a:off x="3580379" y="4113610"/>
            <a:ext cx="238016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807DE0-D259-48FC-FB09-DE3E23B99DCD}"/>
              </a:ext>
            </a:extLst>
          </p:cNvPr>
          <p:cNvSpPr/>
          <p:nvPr/>
        </p:nvSpPr>
        <p:spPr bwMode="white">
          <a:xfrm>
            <a:off x="6741238" y="4113610"/>
            <a:ext cx="361785" cy="24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7680B4-662F-1E7D-002F-610ED23A21C0}"/>
              </a:ext>
            </a:extLst>
          </p:cNvPr>
          <p:cNvSpPr/>
          <p:nvPr/>
        </p:nvSpPr>
        <p:spPr bwMode="white">
          <a:xfrm>
            <a:off x="1400147" y="4637580"/>
            <a:ext cx="714049" cy="323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76A8F6-C7C7-9F4A-50C4-9E9DC8AAF1B9}"/>
              </a:ext>
            </a:extLst>
          </p:cNvPr>
          <p:cNvSpPr/>
          <p:nvPr/>
        </p:nvSpPr>
        <p:spPr bwMode="white">
          <a:xfrm>
            <a:off x="4446759" y="4675687"/>
            <a:ext cx="361785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6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1AE7B0-AF6E-D7CE-A83A-13B18430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95974"/>
            <a:ext cx="11520000" cy="393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328984-DDB7-3119-89E3-E8F0052D48AB}"/>
              </a:ext>
            </a:extLst>
          </p:cNvPr>
          <p:cNvSpPr/>
          <p:nvPr/>
        </p:nvSpPr>
        <p:spPr bwMode="white">
          <a:xfrm>
            <a:off x="10999140" y="1587012"/>
            <a:ext cx="228496" cy="190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5F618A-D431-CA00-C541-DB09E86BA18D}"/>
              </a:ext>
            </a:extLst>
          </p:cNvPr>
          <p:cNvSpPr/>
          <p:nvPr/>
        </p:nvSpPr>
        <p:spPr bwMode="white">
          <a:xfrm>
            <a:off x="10922975" y="2254057"/>
            <a:ext cx="333223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97657E-FD6F-0945-12F6-99CE909EA53F}"/>
              </a:ext>
            </a:extLst>
          </p:cNvPr>
          <p:cNvSpPr/>
          <p:nvPr/>
        </p:nvSpPr>
        <p:spPr bwMode="white">
          <a:xfrm>
            <a:off x="10922975" y="2759105"/>
            <a:ext cx="333223" cy="314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FDB57F-4509-06F6-DCC4-8D9AA256B8E2}"/>
              </a:ext>
            </a:extLst>
          </p:cNvPr>
          <p:cNvSpPr/>
          <p:nvPr/>
        </p:nvSpPr>
        <p:spPr bwMode="white">
          <a:xfrm>
            <a:off x="10999140" y="3502384"/>
            <a:ext cx="228496" cy="190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D8C38A-5F89-5794-BF86-2C455A5A0FBD}"/>
              </a:ext>
            </a:extLst>
          </p:cNvPr>
          <p:cNvSpPr/>
          <p:nvPr/>
        </p:nvSpPr>
        <p:spPr bwMode="white">
          <a:xfrm>
            <a:off x="10922975" y="4159900"/>
            <a:ext cx="333223" cy="314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9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62CE60-2032-E2BD-C243-CB40B7BBC3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8" y="729277"/>
            <a:ext cx="11520000" cy="308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994BA2-1DEA-4158-594D-31443864FF6F}"/>
              </a:ext>
            </a:extLst>
          </p:cNvPr>
          <p:cNvSpPr/>
          <p:nvPr/>
        </p:nvSpPr>
        <p:spPr bwMode="white">
          <a:xfrm>
            <a:off x="4873574" y="1415611"/>
            <a:ext cx="266578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B2B516-CD1F-3583-5958-E61CE0823787}"/>
              </a:ext>
            </a:extLst>
          </p:cNvPr>
          <p:cNvSpPr/>
          <p:nvPr/>
        </p:nvSpPr>
        <p:spPr bwMode="white">
          <a:xfrm>
            <a:off x="1750797" y="2950332"/>
            <a:ext cx="276099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E6707-12D0-D36C-4EDA-A21AD052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6" y="565154"/>
            <a:ext cx="11520000" cy="451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31CECB-C179-19F0-CD26-3AAF5A1E592A}"/>
              </a:ext>
            </a:extLst>
          </p:cNvPr>
          <p:cNvSpPr/>
          <p:nvPr/>
        </p:nvSpPr>
        <p:spPr bwMode="white">
          <a:xfrm>
            <a:off x="6711911" y="1041240"/>
            <a:ext cx="266578" cy="23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EF1B79-4E20-AD71-5BD4-CE714AC72D81}"/>
              </a:ext>
            </a:extLst>
          </p:cNvPr>
          <p:cNvSpPr/>
          <p:nvPr/>
        </p:nvSpPr>
        <p:spPr bwMode="white">
          <a:xfrm>
            <a:off x="4883944" y="2764675"/>
            <a:ext cx="285619" cy="22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4EC438-4171-D820-57AB-ED772A6B41DF}"/>
              </a:ext>
            </a:extLst>
          </p:cNvPr>
          <p:cNvSpPr/>
          <p:nvPr/>
        </p:nvSpPr>
        <p:spPr bwMode="white">
          <a:xfrm>
            <a:off x="5740804" y="4297674"/>
            <a:ext cx="257057" cy="22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2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107C13-45C7-1827-CAA9-FFA3C350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635492"/>
            <a:ext cx="11520000" cy="251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AA2065-2E8B-EC1C-FC3D-136109E14B10}"/>
              </a:ext>
            </a:extLst>
          </p:cNvPr>
          <p:cNvSpPr/>
          <p:nvPr/>
        </p:nvSpPr>
        <p:spPr bwMode="white">
          <a:xfrm>
            <a:off x="2658172" y="1902575"/>
            <a:ext cx="723570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D99451-3462-2188-542E-241D40604297}"/>
              </a:ext>
            </a:extLst>
          </p:cNvPr>
          <p:cNvSpPr/>
          <p:nvPr/>
        </p:nvSpPr>
        <p:spPr bwMode="white">
          <a:xfrm>
            <a:off x="5523891" y="1902575"/>
            <a:ext cx="552198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50BAFC-9F09-422D-F1E3-4B0F666D3F7F}"/>
              </a:ext>
            </a:extLst>
          </p:cNvPr>
          <p:cNvSpPr/>
          <p:nvPr/>
        </p:nvSpPr>
        <p:spPr bwMode="white">
          <a:xfrm>
            <a:off x="8218238" y="1902575"/>
            <a:ext cx="390347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DD4B63-AF74-7255-554D-78AD998339F8}"/>
              </a:ext>
            </a:extLst>
          </p:cNvPr>
          <p:cNvSpPr/>
          <p:nvPr/>
        </p:nvSpPr>
        <p:spPr bwMode="white">
          <a:xfrm>
            <a:off x="10769776" y="1902575"/>
            <a:ext cx="542677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411E8D-9816-EDF7-21B0-60F1275F9C50}"/>
              </a:ext>
            </a:extLst>
          </p:cNvPr>
          <p:cNvSpPr/>
          <p:nvPr/>
        </p:nvSpPr>
        <p:spPr bwMode="white">
          <a:xfrm>
            <a:off x="2534403" y="2407503"/>
            <a:ext cx="476033" cy="743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FB9A40-84B1-7E42-699E-EA2049662666}"/>
              </a:ext>
            </a:extLst>
          </p:cNvPr>
          <p:cNvSpPr/>
          <p:nvPr/>
        </p:nvSpPr>
        <p:spPr bwMode="white">
          <a:xfrm>
            <a:off x="5409643" y="2407503"/>
            <a:ext cx="369834" cy="743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2C86CB-3268-8F39-7B81-FF000CB26038}"/>
              </a:ext>
            </a:extLst>
          </p:cNvPr>
          <p:cNvSpPr/>
          <p:nvPr/>
        </p:nvSpPr>
        <p:spPr bwMode="white">
          <a:xfrm>
            <a:off x="8008784" y="2407503"/>
            <a:ext cx="369834" cy="743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A87854-74E2-D929-B405-7FE4C3DDA7EE}"/>
              </a:ext>
            </a:extLst>
          </p:cNvPr>
          <p:cNvSpPr/>
          <p:nvPr/>
        </p:nvSpPr>
        <p:spPr bwMode="white">
          <a:xfrm>
            <a:off x="10607924" y="2598042"/>
            <a:ext cx="152330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