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5" r:id="rId5"/>
    <p:sldId id="274" r:id="rId6"/>
    <p:sldId id="273" r:id="rId7"/>
    <p:sldId id="272" r:id="rId8"/>
    <p:sldId id="271" r:id="rId9"/>
    <p:sldId id="270" r:id="rId10"/>
    <p:sldId id="269" r:id="rId11"/>
    <p:sldId id="267" r:id="rId12"/>
    <p:sldId id="266" r:id="rId13"/>
    <p:sldId id="265" r:id="rId14"/>
    <p:sldId id="263" r:id="rId15"/>
    <p:sldId id="261" r:id="rId16"/>
    <p:sldId id="260" r:id="rId17"/>
    <p:sldId id="258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29984F-E4D6-0578-0DDE-4A52CC7469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38" y="472087"/>
            <a:ext cx="11520000" cy="3431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745D9AD-522C-6746-DD9A-4732B74F31F7}"/>
              </a:ext>
            </a:extLst>
          </p:cNvPr>
          <p:cNvSpPr/>
          <p:nvPr/>
        </p:nvSpPr>
        <p:spPr bwMode="white">
          <a:xfrm>
            <a:off x="2741163" y="1167954"/>
            <a:ext cx="837818" cy="247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5D2830F-F41B-6A35-F770-D6D746452711}"/>
              </a:ext>
            </a:extLst>
          </p:cNvPr>
          <p:cNvSpPr/>
          <p:nvPr/>
        </p:nvSpPr>
        <p:spPr bwMode="white">
          <a:xfrm>
            <a:off x="5606882" y="1167954"/>
            <a:ext cx="1504264" cy="247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A319B32-E1B4-C1C6-47D5-CDC03C6998BF}"/>
              </a:ext>
            </a:extLst>
          </p:cNvPr>
          <p:cNvSpPr/>
          <p:nvPr/>
        </p:nvSpPr>
        <p:spPr bwMode="white">
          <a:xfrm>
            <a:off x="9491312" y="1167954"/>
            <a:ext cx="1456661" cy="247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26D207F4-B61B-7EDB-FEC5-E4842654F04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180" y="3651839"/>
            <a:ext cx="11520000" cy="2654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9" name="矩形 38">
            <a:extLst>
              <a:ext uri="{FF2B5EF4-FFF2-40B4-BE49-F238E27FC236}">
                <a16:creationId xmlns:a16="http://schemas.microsoft.com/office/drawing/2014/main" id="{661F0EA1-4E34-D557-99FE-17D6811AC3A6}"/>
              </a:ext>
            </a:extLst>
          </p:cNvPr>
          <p:cNvSpPr/>
          <p:nvPr/>
        </p:nvSpPr>
        <p:spPr bwMode="white">
          <a:xfrm>
            <a:off x="2539014" y="4005084"/>
            <a:ext cx="990148" cy="238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0" name="矩形 39">
            <a:extLst>
              <a:ext uri="{FF2B5EF4-FFF2-40B4-BE49-F238E27FC236}">
                <a16:creationId xmlns:a16="http://schemas.microsoft.com/office/drawing/2014/main" id="{164947CF-2094-4A5E-50DE-424FBA84B47B}"/>
              </a:ext>
            </a:extLst>
          </p:cNvPr>
          <p:cNvSpPr/>
          <p:nvPr/>
        </p:nvSpPr>
        <p:spPr bwMode="white">
          <a:xfrm>
            <a:off x="5737956" y="4005084"/>
            <a:ext cx="999669" cy="238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" name="矩形 40">
            <a:extLst>
              <a:ext uri="{FF2B5EF4-FFF2-40B4-BE49-F238E27FC236}">
                <a16:creationId xmlns:a16="http://schemas.microsoft.com/office/drawing/2014/main" id="{F757BA36-5812-C130-2877-9F53918C4B9C}"/>
              </a:ext>
            </a:extLst>
          </p:cNvPr>
          <p:cNvSpPr/>
          <p:nvPr/>
        </p:nvSpPr>
        <p:spPr bwMode="white">
          <a:xfrm>
            <a:off x="9279642" y="4005084"/>
            <a:ext cx="999669" cy="238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2" name="矩形 41">
            <a:extLst>
              <a:ext uri="{FF2B5EF4-FFF2-40B4-BE49-F238E27FC236}">
                <a16:creationId xmlns:a16="http://schemas.microsoft.com/office/drawing/2014/main" id="{A0DED544-7913-EA2B-4BC8-1F017DF87FE9}"/>
              </a:ext>
            </a:extLst>
          </p:cNvPr>
          <p:cNvSpPr/>
          <p:nvPr/>
        </p:nvSpPr>
        <p:spPr bwMode="white">
          <a:xfrm>
            <a:off x="1259442" y="1627121"/>
            <a:ext cx="1194690" cy="2077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3" name="矩形 42">
            <a:extLst>
              <a:ext uri="{FF2B5EF4-FFF2-40B4-BE49-F238E27FC236}">
                <a16:creationId xmlns:a16="http://schemas.microsoft.com/office/drawing/2014/main" id="{8F8E995B-5BD9-088C-E09C-309CFF99508C}"/>
              </a:ext>
            </a:extLst>
          </p:cNvPr>
          <p:cNvSpPr/>
          <p:nvPr/>
        </p:nvSpPr>
        <p:spPr bwMode="white">
          <a:xfrm>
            <a:off x="4456892" y="1598135"/>
            <a:ext cx="1560450" cy="2053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4" name="矩形 43">
            <a:extLst>
              <a:ext uri="{FF2B5EF4-FFF2-40B4-BE49-F238E27FC236}">
                <a16:creationId xmlns:a16="http://schemas.microsoft.com/office/drawing/2014/main" id="{F49A8A64-3C36-16F5-D66D-837A9B7B57C3}"/>
              </a:ext>
            </a:extLst>
          </p:cNvPr>
          <p:cNvSpPr/>
          <p:nvPr/>
        </p:nvSpPr>
        <p:spPr bwMode="white">
          <a:xfrm>
            <a:off x="8020102" y="1598135"/>
            <a:ext cx="1186651" cy="2106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5" name="矩形 44">
            <a:extLst>
              <a:ext uri="{FF2B5EF4-FFF2-40B4-BE49-F238E27FC236}">
                <a16:creationId xmlns:a16="http://schemas.microsoft.com/office/drawing/2014/main" id="{9E0457B9-0BAD-548F-4180-79670B5E4D08}"/>
              </a:ext>
            </a:extLst>
          </p:cNvPr>
          <p:cNvSpPr/>
          <p:nvPr/>
        </p:nvSpPr>
        <p:spPr bwMode="white">
          <a:xfrm>
            <a:off x="1449453" y="4529603"/>
            <a:ext cx="1453029" cy="1340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6" name="矩形 45">
            <a:extLst>
              <a:ext uri="{FF2B5EF4-FFF2-40B4-BE49-F238E27FC236}">
                <a16:creationId xmlns:a16="http://schemas.microsoft.com/office/drawing/2014/main" id="{B59484B7-04C2-9DD9-9279-FDAE6297FB32}"/>
              </a:ext>
            </a:extLst>
          </p:cNvPr>
          <p:cNvSpPr/>
          <p:nvPr/>
        </p:nvSpPr>
        <p:spPr bwMode="white">
          <a:xfrm>
            <a:off x="4642971" y="4529602"/>
            <a:ext cx="1453029" cy="1340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7" name="矩形 46">
            <a:extLst>
              <a:ext uri="{FF2B5EF4-FFF2-40B4-BE49-F238E27FC236}">
                <a16:creationId xmlns:a16="http://schemas.microsoft.com/office/drawing/2014/main" id="{914DB1C9-3A20-7B9A-750F-FD00197C3C50}"/>
              </a:ext>
            </a:extLst>
          </p:cNvPr>
          <p:cNvSpPr/>
          <p:nvPr/>
        </p:nvSpPr>
        <p:spPr bwMode="white">
          <a:xfrm>
            <a:off x="8185533" y="4529602"/>
            <a:ext cx="1453029" cy="1340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0DED544-7913-EA2B-4BC8-1F017DF87FE9}"/>
              </a:ext>
            </a:extLst>
          </p:cNvPr>
          <p:cNvSpPr/>
          <p:nvPr/>
        </p:nvSpPr>
        <p:spPr bwMode="white">
          <a:xfrm>
            <a:off x="2454132" y="1627121"/>
            <a:ext cx="1498436" cy="1250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49A8A64-3C36-16F5-D66D-837A9B7B57C3}"/>
              </a:ext>
            </a:extLst>
          </p:cNvPr>
          <p:cNvSpPr/>
          <p:nvPr/>
        </p:nvSpPr>
        <p:spPr bwMode="white">
          <a:xfrm>
            <a:off x="9206752" y="1598135"/>
            <a:ext cx="1659859" cy="2106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47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8F5F8A6-6B67-D6A7-41B2-36954130B40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594462"/>
            <a:ext cx="11520000" cy="4939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25A039C-E7BE-F58A-A8EB-8F615A2633AD}"/>
              </a:ext>
            </a:extLst>
          </p:cNvPr>
          <p:cNvSpPr/>
          <p:nvPr/>
        </p:nvSpPr>
        <p:spPr bwMode="white">
          <a:xfrm>
            <a:off x="2573355" y="3302333"/>
            <a:ext cx="1485223" cy="1420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F6F6EF6-92FA-6491-5C64-E7097DDCC587}"/>
              </a:ext>
            </a:extLst>
          </p:cNvPr>
          <p:cNvSpPr/>
          <p:nvPr/>
        </p:nvSpPr>
        <p:spPr bwMode="white">
          <a:xfrm>
            <a:off x="5677090" y="3321402"/>
            <a:ext cx="1485223" cy="1783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D7B2880A-0FB5-DFE4-9936-789D0BCAE278}"/>
              </a:ext>
            </a:extLst>
          </p:cNvPr>
          <p:cNvSpPr/>
          <p:nvPr/>
        </p:nvSpPr>
        <p:spPr bwMode="white">
          <a:xfrm>
            <a:off x="7914445" y="3632064"/>
            <a:ext cx="2659770" cy="840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53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3F0C148-EDD7-1703-E83D-6131DFE628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062" y="488953"/>
            <a:ext cx="114252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DD1E665-D7CB-9AE4-14A9-C3F391AB4350}"/>
              </a:ext>
            </a:extLst>
          </p:cNvPr>
          <p:cNvSpPr/>
          <p:nvPr/>
        </p:nvSpPr>
        <p:spPr bwMode="white">
          <a:xfrm>
            <a:off x="5547534" y="2859051"/>
            <a:ext cx="1794042" cy="1057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7B2AB5F-FE64-DD8E-3412-CBF353C5A0E2}"/>
              </a:ext>
            </a:extLst>
          </p:cNvPr>
          <p:cNvSpPr/>
          <p:nvPr/>
        </p:nvSpPr>
        <p:spPr bwMode="white">
          <a:xfrm>
            <a:off x="7086634" y="3265084"/>
            <a:ext cx="849809" cy="84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1FFF7F0-8A8C-FFE0-2213-0A934C454CD8}"/>
              </a:ext>
            </a:extLst>
          </p:cNvPr>
          <p:cNvSpPr/>
          <p:nvPr/>
        </p:nvSpPr>
        <p:spPr bwMode="white">
          <a:xfrm>
            <a:off x="3951780" y="4823116"/>
            <a:ext cx="368250" cy="292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3F91C01-ACFB-C21A-673D-CFB2ED0641E5}"/>
              </a:ext>
            </a:extLst>
          </p:cNvPr>
          <p:cNvSpPr/>
          <p:nvPr/>
        </p:nvSpPr>
        <p:spPr bwMode="white">
          <a:xfrm>
            <a:off x="6274593" y="4842002"/>
            <a:ext cx="217173" cy="236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F3EB895-8815-AC15-1D19-3127CBFBE68A}"/>
              </a:ext>
            </a:extLst>
          </p:cNvPr>
          <p:cNvSpPr/>
          <p:nvPr/>
        </p:nvSpPr>
        <p:spPr bwMode="white">
          <a:xfrm>
            <a:off x="4622185" y="5333018"/>
            <a:ext cx="358808" cy="311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85637FC-4951-22E2-826D-B0FCAEE0220E}"/>
              </a:ext>
            </a:extLst>
          </p:cNvPr>
          <p:cNvSpPr/>
          <p:nvPr/>
        </p:nvSpPr>
        <p:spPr bwMode="white">
          <a:xfrm>
            <a:off x="6973326" y="5370789"/>
            <a:ext cx="368250" cy="245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72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16556C-2833-6A52-4A8F-B2BBDAF4A4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98" y="442327"/>
            <a:ext cx="11520000" cy="2671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C879AB4-4F0A-D616-5003-CBA5DDFACE8D}"/>
              </a:ext>
            </a:extLst>
          </p:cNvPr>
          <p:cNvSpPr/>
          <p:nvPr/>
        </p:nvSpPr>
        <p:spPr bwMode="white">
          <a:xfrm>
            <a:off x="1900806" y="2178797"/>
            <a:ext cx="8971553" cy="868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7D111E44-8662-18E9-F5A7-9086425ABEA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90" y="3139966"/>
            <a:ext cx="11520000" cy="3440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279CBE1-8E9B-589D-8D40-B1FFAF9EA4E5}"/>
              </a:ext>
            </a:extLst>
          </p:cNvPr>
          <p:cNvSpPr/>
          <p:nvPr/>
        </p:nvSpPr>
        <p:spPr bwMode="white">
          <a:xfrm>
            <a:off x="1833624" y="4588539"/>
            <a:ext cx="3398876" cy="857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11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35F576-B9F5-1228-5C53-C75CDACEE0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30" y="494816"/>
            <a:ext cx="11520000" cy="3075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AF119F0-D8D4-81A9-91C1-0F63AC179266}"/>
              </a:ext>
            </a:extLst>
          </p:cNvPr>
          <p:cNvSpPr/>
          <p:nvPr/>
        </p:nvSpPr>
        <p:spPr bwMode="white">
          <a:xfrm>
            <a:off x="1705464" y="1742144"/>
            <a:ext cx="4579438" cy="866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4BEC18FC-2728-2CE3-6004-0C010A58B4E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30" y="2857016"/>
            <a:ext cx="11520000" cy="3683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8432CD8-2946-AE07-0AB3-4B01C2B8F6DB}"/>
              </a:ext>
            </a:extLst>
          </p:cNvPr>
          <p:cNvSpPr/>
          <p:nvPr/>
        </p:nvSpPr>
        <p:spPr bwMode="white">
          <a:xfrm>
            <a:off x="1705464" y="4307560"/>
            <a:ext cx="5455338" cy="1545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04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6729B4F-F4BC-CAA8-D1A2-EFFDFD1D022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9" y="758585"/>
            <a:ext cx="11520000" cy="3197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48F89B4-353C-EC3A-FA63-D6D27E91BD60}"/>
              </a:ext>
            </a:extLst>
          </p:cNvPr>
          <p:cNvSpPr/>
          <p:nvPr/>
        </p:nvSpPr>
        <p:spPr bwMode="white">
          <a:xfrm>
            <a:off x="1690083" y="1961077"/>
            <a:ext cx="4588958" cy="858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46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0B750F9-3F38-4452-EEBA-3B2D9163B11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2" y="699969"/>
            <a:ext cx="11520000" cy="23022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A3F92E0-A48E-3758-8657-ED461DB302F0}"/>
              </a:ext>
            </a:extLst>
          </p:cNvPr>
          <p:cNvSpPr/>
          <p:nvPr/>
        </p:nvSpPr>
        <p:spPr bwMode="white">
          <a:xfrm>
            <a:off x="1873143" y="1951406"/>
            <a:ext cx="3398876" cy="859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84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A29D479-A91D-D158-EB6E-39C73BBCF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012" y="2530429"/>
            <a:ext cx="6343976" cy="1797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1081F2-B41C-2225-8D2D-FB6D46F807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0" y="676523"/>
            <a:ext cx="11520000" cy="4387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FAFF2A4-CAD5-5B06-5BA5-454F1BFE27B2}"/>
              </a:ext>
            </a:extLst>
          </p:cNvPr>
          <p:cNvSpPr/>
          <p:nvPr/>
        </p:nvSpPr>
        <p:spPr bwMode="white">
          <a:xfrm>
            <a:off x="3530449" y="1449074"/>
            <a:ext cx="542677" cy="247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1016C9B-37A8-2E21-1B15-5EE887F602D9}"/>
              </a:ext>
            </a:extLst>
          </p:cNvPr>
          <p:cNvSpPr/>
          <p:nvPr/>
        </p:nvSpPr>
        <p:spPr bwMode="white">
          <a:xfrm>
            <a:off x="6634185" y="1449074"/>
            <a:ext cx="390347" cy="247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25BF616-84CD-D84F-0469-9A823EB65BF2}"/>
              </a:ext>
            </a:extLst>
          </p:cNvPr>
          <p:cNvSpPr/>
          <p:nvPr/>
        </p:nvSpPr>
        <p:spPr bwMode="white">
          <a:xfrm>
            <a:off x="2673590" y="2812962"/>
            <a:ext cx="228495" cy="171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BCE2519-0070-019A-5E2A-8DF507D49E0B}"/>
              </a:ext>
            </a:extLst>
          </p:cNvPr>
          <p:cNvSpPr/>
          <p:nvPr/>
        </p:nvSpPr>
        <p:spPr bwMode="white">
          <a:xfrm>
            <a:off x="5882052" y="2812962"/>
            <a:ext cx="228495" cy="171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63CF226-A889-E698-FC6E-7CF3B93E13A4}"/>
              </a:ext>
            </a:extLst>
          </p:cNvPr>
          <p:cNvSpPr/>
          <p:nvPr/>
        </p:nvSpPr>
        <p:spPr bwMode="white">
          <a:xfrm>
            <a:off x="9852168" y="2841575"/>
            <a:ext cx="228495" cy="47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93090A8-47D2-3199-0667-A86E46078ECC}"/>
              </a:ext>
            </a:extLst>
          </p:cNvPr>
          <p:cNvSpPr/>
          <p:nvPr/>
        </p:nvSpPr>
        <p:spPr bwMode="white">
          <a:xfrm>
            <a:off x="9852168" y="2908338"/>
            <a:ext cx="228495" cy="47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CD6E1EC-B067-0A55-0B7D-8A2CD4BFB559}"/>
              </a:ext>
            </a:extLst>
          </p:cNvPr>
          <p:cNvSpPr/>
          <p:nvPr/>
        </p:nvSpPr>
        <p:spPr bwMode="white">
          <a:xfrm>
            <a:off x="2340366" y="3633202"/>
            <a:ext cx="228495" cy="171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577793F-815A-6B8C-ACE4-A852460CEB1A}"/>
              </a:ext>
            </a:extLst>
          </p:cNvPr>
          <p:cNvSpPr/>
          <p:nvPr/>
        </p:nvSpPr>
        <p:spPr bwMode="white">
          <a:xfrm>
            <a:off x="5215606" y="3633202"/>
            <a:ext cx="228495" cy="171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C7A6F63-E9EF-F9E9-70DB-777AFD7DC036}"/>
              </a:ext>
            </a:extLst>
          </p:cNvPr>
          <p:cNvSpPr/>
          <p:nvPr/>
        </p:nvSpPr>
        <p:spPr bwMode="white">
          <a:xfrm>
            <a:off x="9280928" y="3633202"/>
            <a:ext cx="228495" cy="171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5F31DE1-CF5E-5BF0-2B78-0EF049D176D5}"/>
              </a:ext>
            </a:extLst>
          </p:cNvPr>
          <p:cNvSpPr/>
          <p:nvPr/>
        </p:nvSpPr>
        <p:spPr bwMode="white">
          <a:xfrm>
            <a:off x="2511738" y="4529743"/>
            <a:ext cx="218975" cy="247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8D13DF3-29ED-436F-40C0-BEF3F9A8B024}"/>
              </a:ext>
            </a:extLst>
          </p:cNvPr>
          <p:cNvSpPr/>
          <p:nvPr/>
        </p:nvSpPr>
        <p:spPr bwMode="white">
          <a:xfrm>
            <a:off x="4453953" y="4529743"/>
            <a:ext cx="218975" cy="247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89226BC-CB10-43DA-1AF9-22B5E207C4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735138"/>
            <a:ext cx="11520000" cy="4135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948DB21-0245-170B-E811-EBA8B3B84DDE}"/>
              </a:ext>
            </a:extLst>
          </p:cNvPr>
          <p:cNvSpPr/>
          <p:nvPr/>
        </p:nvSpPr>
        <p:spPr bwMode="white">
          <a:xfrm>
            <a:off x="5175272" y="916180"/>
            <a:ext cx="714049" cy="314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B567709-96AC-49FD-7B39-585D6CAB4B7F}"/>
              </a:ext>
            </a:extLst>
          </p:cNvPr>
          <p:cNvSpPr/>
          <p:nvPr/>
        </p:nvSpPr>
        <p:spPr bwMode="white">
          <a:xfrm>
            <a:off x="7745851" y="916180"/>
            <a:ext cx="714049" cy="323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451B0A8-CE08-961B-B35F-6121153EF8E2}"/>
              </a:ext>
            </a:extLst>
          </p:cNvPr>
          <p:cNvSpPr/>
          <p:nvPr/>
        </p:nvSpPr>
        <p:spPr bwMode="white">
          <a:xfrm>
            <a:off x="4375537" y="1459306"/>
            <a:ext cx="371305" cy="314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EEB1676-8B7C-0D65-4A92-8510F56E7397}"/>
              </a:ext>
            </a:extLst>
          </p:cNvPr>
          <p:cNvSpPr/>
          <p:nvPr/>
        </p:nvSpPr>
        <p:spPr bwMode="white">
          <a:xfrm>
            <a:off x="3775735" y="2564616"/>
            <a:ext cx="714049" cy="323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EF6BA2F-48CB-7FA2-455C-F5062FBDAC46}"/>
              </a:ext>
            </a:extLst>
          </p:cNvPr>
          <p:cNvSpPr/>
          <p:nvPr/>
        </p:nvSpPr>
        <p:spPr bwMode="white">
          <a:xfrm>
            <a:off x="8497983" y="2564616"/>
            <a:ext cx="714049" cy="323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0A62733-59CD-A35B-0457-E9866165C051}"/>
              </a:ext>
            </a:extLst>
          </p:cNvPr>
          <p:cNvSpPr/>
          <p:nvPr/>
        </p:nvSpPr>
        <p:spPr bwMode="white">
          <a:xfrm>
            <a:off x="3442512" y="3117271"/>
            <a:ext cx="714049" cy="314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15AC268-37C3-5376-FAE9-48B67EDBD4A2}"/>
              </a:ext>
            </a:extLst>
          </p:cNvPr>
          <p:cNvSpPr/>
          <p:nvPr/>
        </p:nvSpPr>
        <p:spPr bwMode="white">
          <a:xfrm>
            <a:off x="10383074" y="3107743"/>
            <a:ext cx="714048" cy="323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FABFD8A-F1EF-5DE4-5E0F-CF93C706E5BC}"/>
              </a:ext>
            </a:extLst>
          </p:cNvPr>
          <p:cNvSpPr/>
          <p:nvPr/>
        </p:nvSpPr>
        <p:spPr bwMode="white">
          <a:xfrm>
            <a:off x="7736330" y="3755683"/>
            <a:ext cx="228495" cy="238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5C9E803-7804-7700-F9F8-2BDDC8DAE5DF}"/>
              </a:ext>
            </a:extLst>
          </p:cNvPr>
          <p:cNvSpPr/>
          <p:nvPr/>
        </p:nvSpPr>
        <p:spPr bwMode="white">
          <a:xfrm>
            <a:off x="4956297" y="4451267"/>
            <a:ext cx="218975" cy="238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31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F140635-9ADC-7523-2A58-0750300E4CB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5" y="711692"/>
            <a:ext cx="11520000" cy="3866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000564A-C1D1-01CA-CE23-92A2B6DA5561}"/>
              </a:ext>
            </a:extLst>
          </p:cNvPr>
          <p:cNvSpPr/>
          <p:nvPr/>
        </p:nvSpPr>
        <p:spPr bwMode="white">
          <a:xfrm>
            <a:off x="10574317" y="911660"/>
            <a:ext cx="352264" cy="238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7C2CD81-B7B0-A480-1F2C-B9610A617AD9}"/>
              </a:ext>
            </a:extLst>
          </p:cNvPr>
          <p:cNvSpPr/>
          <p:nvPr/>
        </p:nvSpPr>
        <p:spPr bwMode="white">
          <a:xfrm>
            <a:off x="4462052" y="1997205"/>
            <a:ext cx="523636" cy="247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ACD4AED-627B-283C-ABFB-CBD69FE045CA}"/>
              </a:ext>
            </a:extLst>
          </p:cNvPr>
          <p:cNvSpPr/>
          <p:nvPr/>
        </p:nvSpPr>
        <p:spPr bwMode="white">
          <a:xfrm>
            <a:off x="6270978" y="2530455"/>
            <a:ext cx="371305" cy="304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F01A1E7-BA8C-3F7B-142E-63A895718766}"/>
              </a:ext>
            </a:extLst>
          </p:cNvPr>
          <p:cNvSpPr/>
          <p:nvPr/>
        </p:nvSpPr>
        <p:spPr bwMode="white">
          <a:xfrm>
            <a:off x="3214846" y="3101795"/>
            <a:ext cx="380826" cy="238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A1068F2-BF46-2CE0-D714-3E865079BB72}"/>
              </a:ext>
            </a:extLst>
          </p:cNvPr>
          <p:cNvSpPr/>
          <p:nvPr/>
        </p:nvSpPr>
        <p:spPr bwMode="white">
          <a:xfrm>
            <a:off x="5575970" y="3101795"/>
            <a:ext cx="371305" cy="247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6816E71-B899-90A6-8A32-C9795C22D690}"/>
              </a:ext>
            </a:extLst>
          </p:cNvPr>
          <p:cNvSpPr/>
          <p:nvPr/>
        </p:nvSpPr>
        <p:spPr bwMode="white">
          <a:xfrm>
            <a:off x="2519837" y="4196862"/>
            <a:ext cx="228495" cy="247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72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5D5D1D-CE57-32E6-FD68-EB171D6784F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6" y="723416"/>
            <a:ext cx="11520000" cy="4091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63EF465-F382-5C69-7236-A13AF0FB38A1}"/>
              </a:ext>
            </a:extLst>
          </p:cNvPr>
          <p:cNvSpPr/>
          <p:nvPr/>
        </p:nvSpPr>
        <p:spPr bwMode="white">
          <a:xfrm>
            <a:off x="11046621" y="1372022"/>
            <a:ext cx="333223" cy="314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5E03641-E634-E5AD-DBEB-872448A6140A}"/>
              </a:ext>
            </a:extLst>
          </p:cNvPr>
          <p:cNvSpPr/>
          <p:nvPr/>
        </p:nvSpPr>
        <p:spPr bwMode="white">
          <a:xfrm>
            <a:off x="11046621" y="2821849"/>
            <a:ext cx="333223" cy="314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C760FE4-8E11-2547-3889-1A79579035A2}"/>
              </a:ext>
            </a:extLst>
          </p:cNvPr>
          <p:cNvSpPr/>
          <p:nvPr/>
        </p:nvSpPr>
        <p:spPr bwMode="white">
          <a:xfrm>
            <a:off x="11122786" y="3413226"/>
            <a:ext cx="228496" cy="181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CAF0932-EE15-0720-2C98-AD391AB4489A}"/>
              </a:ext>
            </a:extLst>
          </p:cNvPr>
          <p:cNvSpPr/>
          <p:nvPr/>
        </p:nvSpPr>
        <p:spPr bwMode="white">
          <a:xfrm>
            <a:off x="11046621" y="3899681"/>
            <a:ext cx="333223" cy="314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4F28330-5C33-E414-B60E-701C223CFEF2}"/>
              </a:ext>
            </a:extLst>
          </p:cNvPr>
          <p:cNvSpPr/>
          <p:nvPr/>
        </p:nvSpPr>
        <p:spPr bwMode="white">
          <a:xfrm>
            <a:off x="11122786" y="4481519"/>
            <a:ext cx="228496" cy="190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212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049B809-86A8-ADAF-AB73-87F8A34A49B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08" y="799615"/>
            <a:ext cx="11520000" cy="3757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9EFF44E-D39F-DEBB-B0AC-1B08E865E3D4}"/>
              </a:ext>
            </a:extLst>
          </p:cNvPr>
          <p:cNvSpPr/>
          <p:nvPr/>
        </p:nvSpPr>
        <p:spPr bwMode="white">
          <a:xfrm>
            <a:off x="9557912" y="1524405"/>
            <a:ext cx="266578" cy="247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F0C99FF-BDA9-6330-0935-88765451E56D}"/>
              </a:ext>
            </a:extLst>
          </p:cNvPr>
          <p:cNvSpPr/>
          <p:nvPr/>
        </p:nvSpPr>
        <p:spPr bwMode="white">
          <a:xfrm>
            <a:off x="5254574" y="2611591"/>
            <a:ext cx="266578" cy="228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876F8FE-481B-7999-8CA0-75FD4AB5B71D}"/>
              </a:ext>
            </a:extLst>
          </p:cNvPr>
          <p:cNvSpPr/>
          <p:nvPr/>
        </p:nvSpPr>
        <p:spPr bwMode="white">
          <a:xfrm>
            <a:off x="8872425" y="3679703"/>
            <a:ext cx="295140" cy="238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71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04D28C6-A191-E84C-2EAF-59C999202F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746862"/>
            <a:ext cx="11520000" cy="2823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B08F9DA-BC3F-BAC2-A3E0-65AFD075C9B4}"/>
              </a:ext>
            </a:extLst>
          </p:cNvPr>
          <p:cNvSpPr/>
          <p:nvPr/>
        </p:nvSpPr>
        <p:spPr bwMode="white">
          <a:xfrm>
            <a:off x="1462214" y="1490900"/>
            <a:ext cx="285619" cy="228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C2EAAF6-96B4-9800-8136-E295B2E752C7}"/>
              </a:ext>
            </a:extLst>
          </p:cNvPr>
          <p:cNvSpPr/>
          <p:nvPr/>
        </p:nvSpPr>
        <p:spPr bwMode="white">
          <a:xfrm>
            <a:off x="7374545" y="2616496"/>
            <a:ext cx="285619" cy="238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92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B3B710-3BBD-BC4A-58FE-2D604A62E85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4" y="808351"/>
            <a:ext cx="11520000" cy="2545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C1492B3-F56E-03A5-1E0C-FD21CD636C04}"/>
              </a:ext>
            </a:extLst>
          </p:cNvPr>
          <p:cNvSpPr/>
          <p:nvPr/>
        </p:nvSpPr>
        <p:spPr bwMode="white">
          <a:xfrm>
            <a:off x="2563946" y="2066810"/>
            <a:ext cx="342743" cy="238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5707C16-E8F3-05E0-D451-AD7AAB55A7AB}"/>
              </a:ext>
            </a:extLst>
          </p:cNvPr>
          <p:cNvSpPr/>
          <p:nvPr/>
        </p:nvSpPr>
        <p:spPr bwMode="white">
          <a:xfrm>
            <a:off x="4610888" y="2057276"/>
            <a:ext cx="361785" cy="247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2F34FD5-5E5B-CCD1-4C87-554D034C9067}"/>
              </a:ext>
            </a:extLst>
          </p:cNvPr>
          <p:cNvSpPr/>
          <p:nvPr/>
        </p:nvSpPr>
        <p:spPr bwMode="white">
          <a:xfrm>
            <a:off x="7133864" y="2066810"/>
            <a:ext cx="323702" cy="238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E754BE1-2B29-F652-2434-CA8EE676D076}"/>
              </a:ext>
            </a:extLst>
          </p:cNvPr>
          <p:cNvSpPr/>
          <p:nvPr/>
        </p:nvSpPr>
        <p:spPr bwMode="white">
          <a:xfrm>
            <a:off x="9637798" y="2057276"/>
            <a:ext cx="228495" cy="247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212CCAB-2318-CA38-576E-51DADF61372A}"/>
              </a:ext>
            </a:extLst>
          </p:cNvPr>
          <p:cNvSpPr/>
          <p:nvPr/>
        </p:nvSpPr>
        <p:spPr bwMode="white">
          <a:xfrm>
            <a:off x="4639450" y="2600701"/>
            <a:ext cx="333223" cy="753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0D20BA1-6934-3203-E483-D1AE6B360112}"/>
              </a:ext>
            </a:extLst>
          </p:cNvPr>
          <p:cNvSpPr/>
          <p:nvPr/>
        </p:nvSpPr>
        <p:spPr bwMode="white">
          <a:xfrm>
            <a:off x="6572145" y="2600702"/>
            <a:ext cx="304659" cy="753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D39D892-4E85-6595-7818-213F80524983}"/>
              </a:ext>
            </a:extLst>
          </p:cNvPr>
          <p:cNvSpPr/>
          <p:nvPr/>
        </p:nvSpPr>
        <p:spPr bwMode="white">
          <a:xfrm>
            <a:off x="2592508" y="2781844"/>
            <a:ext cx="152330" cy="247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0EA11ED-4598-D45D-1F39-2FAB4C23073E}"/>
              </a:ext>
            </a:extLst>
          </p:cNvPr>
          <p:cNvSpPr/>
          <p:nvPr/>
        </p:nvSpPr>
        <p:spPr bwMode="white">
          <a:xfrm>
            <a:off x="10313764" y="2753242"/>
            <a:ext cx="1152000" cy="314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9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2023-07-20T00:26:43Z</dcterms:created>
  <dcterms:modified xsi:type="dcterms:W3CDTF">2023-07-23T17:20:41Z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