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0" r:id="rId9"/>
    <p:sldId id="269" r:id="rId10"/>
    <p:sldId id="268" r:id="rId11"/>
    <p:sldId id="267" r:id="rId12"/>
    <p:sldId id="265" r:id="rId13"/>
    <p:sldId id="263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11576B-22E8-F716-3532-F74C43A05D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2" y="395169"/>
            <a:ext cx="11520000" cy="573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3833BA-AA4E-7AE9-5FE2-C7AEA7DB723D}"/>
              </a:ext>
            </a:extLst>
          </p:cNvPr>
          <p:cNvSpPr/>
          <p:nvPr/>
        </p:nvSpPr>
        <p:spPr bwMode="white">
          <a:xfrm>
            <a:off x="2003415" y="2147734"/>
            <a:ext cx="5264925" cy="140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363950-825A-6B63-D39A-79EFC9DF751E}"/>
              </a:ext>
            </a:extLst>
          </p:cNvPr>
          <p:cNvSpPr/>
          <p:nvPr/>
        </p:nvSpPr>
        <p:spPr bwMode="white">
          <a:xfrm>
            <a:off x="1993895" y="4300341"/>
            <a:ext cx="4093884" cy="1409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8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141F1C-0819-3B9F-DDE5-1CF64F3B26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5" y="252753"/>
            <a:ext cx="11520000" cy="3900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7E59E2-C797-64C4-1372-B7B6D466A4E7}"/>
              </a:ext>
            </a:extLst>
          </p:cNvPr>
          <p:cNvSpPr/>
          <p:nvPr/>
        </p:nvSpPr>
        <p:spPr bwMode="white">
          <a:xfrm>
            <a:off x="1922504" y="2198391"/>
            <a:ext cx="3732099" cy="858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F4943B3-4C21-88D2-86A2-8097943FCE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9" y="3258501"/>
            <a:ext cx="11520000" cy="4100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1CEF94-7BCB-9C45-9E67-99455148A2D3}"/>
              </a:ext>
            </a:extLst>
          </p:cNvPr>
          <p:cNvSpPr/>
          <p:nvPr/>
        </p:nvSpPr>
        <p:spPr bwMode="white">
          <a:xfrm>
            <a:off x="3460690" y="5251599"/>
            <a:ext cx="675966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A576D3-0D1E-8250-347C-4BC5A235E2AB}"/>
              </a:ext>
            </a:extLst>
          </p:cNvPr>
          <p:cNvSpPr/>
          <p:nvPr/>
        </p:nvSpPr>
        <p:spPr bwMode="white">
          <a:xfrm>
            <a:off x="5098243" y="5251599"/>
            <a:ext cx="552198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5134F9-C420-4CC0-4E6A-383F170C186D}"/>
              </a:ext>
            </a:extLst>
          </p:cNvPr>
          <p:cNvSpPr/>
          <p:nvPr/>
        </p:nvSpPr>
        <p:spPr bwMode="white">
          <a:xfrm>
            <a:off x="6678673" y="5251599"/>
            <a:ext cx="561719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44856E-8041-8387-CEAE-35A9AA0C837F}"/>
              </a:ext>
            </a:extLst>
          </p:cNvPr>
          <p:cNvSpPr/>
          <p:nvPr/>
        </p:nvSpPr>
        <p:spPr bwMode="white">
          <a:xfrm>
            <a:off x="8268624" y="5251599"/>
            <a:ext cx="552198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D64ABC-615A-ECA7-3493-01025BD87066}"/>
              </a:ext>
            </a:extLst>
          </p:cNvPr>
          <p:cNvSpPr/>
          <p:nvPr/>
        </p:nvSpPr>
        <p:spPr bwMode="white">
          <a:xfrm>
            <a:off x="9877615" y="5251599"/>
            <a:ext cx="523636" cy="276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B03024-4FDD-889C-0DC4-14B5501CA1F9}"/>
              </a:ext>
            </a:extLst>
          </p:cNvPr>
          <p:cNvSpPr/>
          <p:nvPr/>
        </p:nvSpPr>
        <p:spPr bwMode="white">
          <a:xfrm>
            <a:off x="1937384" y="5880999"/>
            <a:ext cx="5588628" cy="324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7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D05D7E-9AD4-1592-314D-323179498D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8" y="764446"/>
            <a:ext cx="11520000" cy="245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2AD944-C5A5-0587-A3EA-6E10E076FF50}"/>
              </a:ext>
            </a:extLst>
          </p:cNvPr>
          <p:cNvSpPr/>
          <p:nvPr/>
        </p:nvSpPr>
        <p:spPr bwMode="white">
          <a:xfrm>
            <a:off x="1700942" y="1977270"/>
            <a:ext cx="4741289" cy="86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C8E260E-FF23-783E-9703-9D5069FD81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8" y="3062169"/>
            <a:ext cx="11520000" cy="3071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6E9BB1-229F-3D89-6A48-05AB2CF27CF9}"/>
              </a:ext>
            </a:extLst>
          </p:cNvPr>
          <p:cNvSpPr/>
          <p:nvPr/>
        </p:nvSpPr>
        <p:spPr bwMode="white">
          <a:xfrm>
            <a:off x="1700942" y="4263915"/>
            <a:ext cx="3912991" cy="82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1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E09871-5344-AE82-20F0-E9EF7659F5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1" y="412754"/>
            <a:ext cx="11520000" cy="405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5B8589-A823-AE49-2AC7-0D46B12995A6}"/>
              </a:ext>
            </a:extLst>
          </p:cNvPr>
          <p:cNvSpPr/>
          <p:nvPr/>
        </p:nvSpPr>
        <p:spPr bwMode="white">
          <a:xfrm>
            <a:off x="1813175" y="3117550"/>
            <a:ext cx="3922512" cy="82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7C55C9D-FAE6-F2B0-A261-DC60DAE1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1" y="3371289"/>
            <a:ext cx="11520000" cy="327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7CF266-FFD5-8815-ADB9-C0CF3F14F92B}"/>
              </a:ext>
            </a:extLst>
          </p:cNvPr>
          <p:cNvSpPr/>
          <p:nvPr/>
        </p:nvSpPr>
        <p:spPr bwMode="white">
          <a:xfrm>
            <a:off x="1813175" y="5096912"/>
            <a:ext cx="6607337" cy="829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3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5F8FAE-66BC-383A-62CB-EA8C4113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571016"/>
            <a:ext cx="11520000" cy="329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9BE29A-0B7B-F37D-5C12-0B30E244C545}"/>
              </a:ext>
            </a:extLst>
          </p:cNvPr>
          <p:cNvSpPr/>
          <p:nvPr/>
        </p:nvSpPr>
        <p:spPr bwMode="white">
          <a:xfrm>
            <a:off x="1672499" y="2088507"/>
            <a:ext cx="5436297" cy="830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B687E9-B0C0-18F9-0056-4581C5EE5C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664800"/>
            <a:ext cx="11520000" cy="286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54C557-C02F-1DFB-322E-F91F714CD24E}"/>
              </a:ext>
            </a:extLst>
          </p:cNvPr>
          <p:cNvSpPr/>
          <p:nvPr/>
        </p:nvSpPr>
        <p:spPr bwMode="white">
          <a:xfrm>
            <a:off x="1774953" y="2474514"/>
            <a:ext cx="6769190" cy="84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9674DB-976E-9479-AA64-E342D74E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65" y="2435174"/>
            <a:ext cx="6204269" cy="198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DB899E-8961-0428-B25F-6121D18A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7" y="711692"/>
            <a:ext cx="11520000" cy="488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25B316-3661-E739-72C6-5A49CAE723BC}"/>
              </a:ext>
            </a:extLst>
          </p:cNvPr>
          <p:cNvSpPr/>
          <p:nvPr/>
        </p:nvSpPr>
        <p:spPr bwMode="white">
          <a:xfrm>
            <a:off x="5400870" y="2018151"/>
            <a:ext cx="390347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2B6935-87B7-147F-9662-CB3233CD8546}"/>
              </a:ext>
            </a:extLst>
          </p:cNvPr>
          <p:cNvSpPr/>
          <p:nvPr/>
        </p:nvSpPr>
        <p:spPr bwMode="white">
          <a:xfrm>
            <a:off x="6848010" y="2552178"/>
            <a:ext cx="371306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843DCC-771E-11DF-D16D-60ECC1CC9C54}"/>
              </a:ext>
            </a:extLst>
          </p:cNvPr>
          <p:cNvSpPr/>
          <p:nvPr/>
        </p:nvSpPr>
        <p:spPr bwMode="white">
          <a:xfrm>
            <a:off x="9351944" y="2552178"/>
            <a:ext cx="218975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5345C5-BF78-12E9-C018-5495DA4675F6}"/>
              </a:ext>
            </a:extLst>
          </p:cNvPr>
          <p:cNvSpPr/>
          <p:nvPr/>
        </p:nvSpPr>
        <p:spPr bwMode="white">
          <a:xfrm>
            <a:off x="4305994" y="4173332"/>
            <a:ext cx="218975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1B4A42-5AA6-0030-9C52-30CEBAC98F62}"/>
              </a:ext>
            </a:extLst>
          </p:cNvPr>
          <p:cNvSpPr/>
          <p:nvPr/>
        </p:nvSpPr>
        <p:spPr bwMode="white">
          <a:xfrm>
            <a:off x="10865729" y="4716895"/>
            <a:ext cx="371306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5E91B1-A644-B524-26EC-9F28E7396FAE}"/>
              </a:ext>
            </a:extLst>
          </p:cNvPr>
          <p:cNvSpPr/>
          <p:nvPr/>
        </p:nvSpPr>
        <p:spPr bwMode="white">
          <a:xfrm>
            <a:off x="3372969" y="5260458"/>
            <a:ext cx="228495" cy="238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37B063-9989-10C3-6747-F2368DC5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6" y="729276"/>
            <a:ext cx="11520000" cy="4369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CFEDF7-EBD2-16C0-7E68-B4E263D09358}"/>
              </a:ext>
            </a:extLst>
          </p:cNvPr>
          <p:cNvSpPr/>
          <p:nvPr/>
        </p:nvSpPr>
        <p:spPr bwMode="white">
          <a:xfrm>
            <a:off x="8580839" y="929645"/>
            <a:ext cx="399867" cy="248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5AD45F-2CC6-E64D-DE86-AB177B2F4D3B}"/>
              </a:ext>
            </a:extLst>
          </p:cNvPr>
          <p:cNvSpPr/>
          <p:nvPr/>
        </p:nvSpPr>
        <p:spPr bwMode="white">
          <a:xfrm>
            <a:off x="3534888" y="1473504"/>
            <a:ext cx="390347" cy="238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88593D-E92E-1010-E5F9-0603E4048A63}"/>
              </a:ext>
            </a:extLst>
          </p:cNvPr>
          <p:cNvSpPr/>
          <p:nvPr/>
        </p:nvSpPr>
        <p:spPr bwMode="white">
          <a:xfrm>
            <a:off x="5896012" y="2542139"/>
            <a:ext cx="218975" cy="248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84D4A7-1E84-C89E-8121-5ED88C34F445}"/>
              </a:ext>
            </a:extLst>
          </p:cNvPr>
          <p:cNvSpPr/>
          <p:nvPr/>
        </p:nvSpPr>
        <p:spPr bwMode="white">
          <a:xfrm>
            <a:off x="5896012" y="3620315"/>
            <a:ext cx="228495" cy="248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D77B49-B387-7AA8-FDCD-9328FFA4DB76}"/>
              </a:ext>
            </a:extLst>
          </p:cNvPr>
          <p:cNvSpPr/>
          <p:nvPr/>
        </p:nvSpPr>
        <p:spPr bwMode="white">
          <a:xfrm>
            <a:off x="5838888" y="4164174"/>
            <a:ext cx="218975" cy="248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3B1913-7297-0D4F-1B6F-6EBBB2D2E271}"/>
              </a:ext>
            </a:extLst>
          </p:cNvPr>
          <p:cNvSpPr/>
          <p:nvPr/>
        </p:nvSpPr>
        <p:spPr bwMode="white">
          <a:xfrm>
            <a:off x="1516508" y="4708033"/>
            <a:ext cx="228495" cy="238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62701C-8897-368B-472B-9DF9C67D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" y="922708"/>
            <a:ext cx="11520000" cy="329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D22DC1-4844-51D2-D93B-A5B6FDEF7DB3}"/>
              </a:ext>
            </a:extLst>
          </p:cNvPr>
          <p:cNvSpPr/>
          <p:nvPr/>
        </p:nvSpPr>
        <p:spPr bwMode="white">
          <a:xfrm>
            <a:off x="1851188" y="1599262"/>
            <a:ext cx="371305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A01584-C3A0-BE19-D74F-FCA3B7C6EFC2}"/>
              </a:ext>
            </a:extLst>
          </p:cNvPr>
          <p:cNvSpPr/>
          <p:nvPr/>
        </p:nvSpPr>
        <p:spPr bwMode="white">
          <a:xfrm>
            <a:off x="9229700" y="2142412"/>
            <a:ext cx="390347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36BDF3-D6E5-6456-17C0-F2B10EA89A11}"/>
              </a:ext>
            </a:extLst>
          </p:cNvPr>
          <p:cNvSpPr/>
          <p:nvPr/>
        </p:nvSpPr>
        <p:spPr bwMode="white">
          <a:xfrm>
            <a:off x="1660775" y="2685562"/>
            <a:ext cx="390347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BB7C0E-35D3-18D8-F70E-44C42F4FE35A}"/>
              </a:ext>
            </a:extLst>
          </p:cNvPr>
          <p:cNvSpPr/>
          <p:nvPr/>
        </p:nvSpPr>
        <p:spPr bwMode="white">
          <a:xfrm>
            <a:off x="3374494" y="3762332"/>
            <a:ext cx="361785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257DA4-0514-E595-798D-D7182BA61B35}"/>
              </a:ext>
            </a:extLst>
          </p:cNvPr>
          <p:cNvSpPr/>
          <p:nvPr/>
        </p:nvSpPr>
        <p:spPr bwMode="white">
          <a:xfrm>
            <a:off x="6887618" y="3762332"/>
            <a:ext cx="390346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1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0B9983-E875-C0E2-DF5B-1E38322E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699969"/>
            <a:ext cx="11520000" cy="2328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B2974C-1F4B-D192-BA02-DE943DB59CB4}"/>
              </a:ext>
            </a:extLst>
          </p:cNvPr>
          <p:cNvSpPr/>
          <p:nvPr/>
        </p:nvSpPr>
        <p:spPr bwMode="white">
          <a:xfrm>
            <a:off x="2714586" y="2026351"/>
            <a:ext cx="733090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AA6C7A-DEAD-5CB1-FE80-3C0B16DB813A}"/>
              </a:ext>
            </a:extLst>
          </p:cNvPr>
          <p:cNvSpPr/>
          <p:nvPr/>
        </p:nvSpPr>
        <p:spPr bwMode="white">
          <a:xfrm>
            <a:off x="5332768" y="2026351"/>
            <a:ext cx="390347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18712A-F672-2617-0752-49732452D9CF}"/>
              </a:ext>
            </a:extLst>
          </p:cNvPr>
          <p:cNvSpPr/>
          <p:nvPr/>
        </p:nvSpPr>
        <p:spPr bwMode="white">
          <a:xfrm>
            <a:off x="8217528" y="2026351"/>
            <a:ext cx="542677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648212-B484-F44C-0001-1CAB96763418}"/>
              </a:ext>
            </a:extLst>
          </p:cNvPr>
          <p:cNvSpPr/>
          <p:nvPr/>
        </p:nvSpPr>
        <p:spPr bwMode="white">
          <a:xfrm>
            <a:off x="10816669" y="2026351"/>
            <a:ext cx="561719" cy="238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4F7B3E-88F1-6822-39DB-1D18F01CED36}"/>
              </a:ext>
            </a:extLst>
          </p:cNvPr>
          <p:cNvSpPr/>
          <p:nvPr/>
        </p:nvSpPr>
        <p:spPr bwMode="white">
          <a:xfrm>
            <a:off x="2552735" y="2589348"/>
            <a:ext cx="218975" cy="24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335C04-C9BB-F6E1-F8E2-BACBA82FB58F}"/>
              </a:ext>
            </a:extLst>
          </p:cNvPr>
          <p:cNvSpPr/>
          <p:nvPr/>
        </p:nvSpPr>
        <p:spPr bwMode="white">
          <a:xfrm>
            <a:off x="5665991" y="2589348"/>
            <a:ext cx="561719" cy="24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AE1FEA-9013-3514-86F5-70848CD88E92}"/>
              </a:ext>
            </a:extLst>
          </p:cNvPr>
          <p:cNvSpPr/>
          <p:nvPr/>
        </p:nvSpPr>
        <p:spPr bwMode="white">
          <a:xfrm>
            <a:off x="8388900" y="2589348"/>
            <a:ext cx="542677" cy="24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6651CB8-356E-AA05-E400-D8F6417C7DA9}"/>
              </a:ext>
            </a:extLst>
          </p:cNvPr>
          <p:cNvSpPr/>
          <p:nvPr/>
        </p:nvSpPr>
        <p:spPr bwMode="white">
          <a:xfrm>
            <a:off x="11149892" y="2589348"/>
            <a:ext cx="228495" cy="248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3C4B25-64E2-02A1-289B-E199EE814F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8" y="576877"/>
            <a:ext cx="11520000" cy="292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066A12-0091-E1A4-485C-DCB3F12BA632}"/>
              </a:ext>
            </a:extLst>
          </p:cNvPr>
          <p:cNvSpPr/>
          <p:nvPr/>
        </p:nvSpPr>
        <p:spPr bwMode="white">
          <a:xfrm>
            <a:off x="2439440" y="1272026"/>
            <a:ext cx="999669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3CE389-CFDC-80F3-0466-B9554F14C7E1}"/>
              </a:ext>
            </a:extLst>
          </p:cNvPr>
          <p:cNvSpPr/>
          <p:nvPr/>
        </p:nvSpPr>
        <p:spPr bwMode="white">
          <a:xfrm>
            <a:off x="5809754" y="1272026"/>
            <a:ext cx="999669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26FB4F-1726-BCEB-61C7-63B93D2C2FA9}"/>
              </a:ext>
            </a:extLst>
          </p:cNvPr>
          <p:cNvSpPr/>
          <p:nvPr/>
        </p:nvSpPr>
        <p:spPr bwMode="white">
          <a:xfrm>
            <a:off x="9180068" y="1272026"/>
            <a:ext cx="1009190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8A93542-7A9D-900F-31D6-7B34489B77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4" y="3132508"/>
            <a:ext cx="11520000" cy="3392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5DFFDA2-3B4E-1810-F42F-2614AA60524C}"/>
              </a:ext>
            </a:extLst>
          </p:cNvPr>
          <p:cNvSpPr/>
          <p:nvPr/>
        </p:nvSpPr>
        <p:spPr bwMode="white">
          <a:xfrm>
            <a:off x="2758200" y="3542285"/>
            <a:ext cx="828297" cy="2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33DE34B-E78F-035D-0A15-897D4E20DDED}"/>
              </a:ext>
            </a:extLst>
          </p:cNvPr>
          <p:cNvSpPr/>
          <p:nvPr/>
        </p:nvSpPr>
        <p:spPr bwMode="white">
          <a:xfrm>
            <a:off x="5795291" y="3542285"/>
            <a:ext cx="828297" cy="2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FF4DC4F-1F9E-D012-CC46-3A90B63849DC}"/>
              </a:ext>
            </a:extLst>
          </p:cNvPr>
          <p:cNvSpPr/>
          <p:nvPr/>
        </p:nvSpPr>
        <p:spPr bwMode="white">
          <a:xfrm>
            <a:off x="9508349" y="3542285"/>
            <a:ext cx="1675636" cy="247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7679FC5-FD83-43D2-92A2-9E4B63F6357F}"/>
              </a:ext>
            </a:extLst>
          </p:cNvPr>
          <p:cNvSpPr/>
          <p:nvPr/>
        </p:nvSpPr>
        <p:spPr bwMode="white">
          <a:xfrm>
            <a:off x="1252687" y="1791009"/>
            <a:ext cx="1579003" cy="118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533C9D5-3CF8-6479-F8EC-56A19B3304B2}"/>
              </a:ext>
            </a:extLst>
          </p:cNvPr>
          <p:cNvSpPr/>
          <p:nvPr/>
        </p:nvSpPr>
        <p:spPr bwMode="white">
          <a:xfrm>
            <a:off x="4516997" y="1791009"/>
            <a:ext cx="1579003" cy="118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1EC4072A-4EFA-88FD-4EE4-D8D854E021D1}"/>
              </a:ext>
            </a:extLst>
          </p:cNvPr>
          <p:cNvSpPr/>
          <p:nvPr/>
        </p:nvSpPr>
        <p:spPr bwMode="white">
          <a:xfrm>
            <a:off x="8105660" y="1783526"/>
            <a:ext cx="1579003" cy="118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525E6DA-6DC6-4C7C-5FCA-E4F49A8473B9}"/>
              </a:ext>
            </a:extLst>
          </p:cNvPr>
          <p:cNvSpPr/>
          <p:nvPr/>
        </p:nvSpPr>
        <p:spPr bwMode="white">
          <a:xfrm>
            <a:off x="1252688" y="4070827"/>
            <a:ext cx="1347078" cy="221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3A8A221D-772B-8961-0EFA-DC5214A9B633}"/>
              </a:ext>
            </a:extLst>
          </p:cNvPr>
          <p:cNvSpPr/>
          <p:nvPr/>
        </p:nvSpPr>
        <p:spPr bwMode="white">
          <a:xfrm>
            <a:off x="5218732" y="3969406"/>
            <a:ext cx="1579003" cy="2154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54C353D-0AD3-03FE-0A73-00C96052FD59}"/>
              </a:ext>
            </a:extLst>
          </p:cNvPr>
          <p:cNvSpPr/>
          <p:nvPr/>
        </p:nvSpPr>
        <p:spPr bwMode="white">
          <a:xfrm>
            <a:off x="8390566" y="3990503"/>
            <a:ext cx="1371999" cy="2290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525E6DA-6DC6-4C7C-5FCA-E4F49A8473B9}"/>
              </a:ext>
            </a:extLst>
          </p:cNvPr>
          <p:cNvSpPr/>
          <p:nvPr/>
        </p:nvSpPr>
        <p:spPr bwMode="white">
          <a:xfrm>
            <a:off x="2599766" y="4070827"/>
            <a:ext cx="1789354" cy="1332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54C353D-0AD3-03FE-0A73-00C96052FD59}"/>
              </a:ext>
            </a:extLst>
          </p:cNvPr>
          <p:cNvSpPr/>
          <p:nvPr/>
        </p:nvSpPr>
        <p:spPr bwMode="white">
          <a:xfrm>
            <a:off x="9762565" y="3990503"/>
            <a:ext cx="1764434" cy="18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E443BA-2020-EB12-D7FB-42E6B0E2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" y="705831"/>
            <a:ext cx="11520000" cy="417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615CC6-4AD2-EF2A-E017-0DB7F989F499}"/>
              </a:ext>
            </a:extLst>
          </p:cNvPr>
          <p:cNvSpPr/>
          <p:nvPr/>
        </p:nvSpPr>
        <p:spPr bwMode="white">
          <a:xfrm>
            <a:off x="1066835" y="3797015"/>
            <a:ext cx="2903801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F09F98-E825-FAF3-6231-20BB0118DA2A}"/>
              </a:ext>
            </a:extLst>
          </p:cNvPr>
          <p:cNvSpPr/>
          <p:nvPr/>
        </p:nvSpPr>
        <p:spPr bwMode="white">
          <a:xfrm>
            <a:off x="6312719" y="3787474"/>
            <a:ext cx="3046611" cy="333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8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AB6B24-1385-C4F2-86D8-FB159372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93" y="817200"/>
            <a:ext cx="11520000" cy="331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FA9FDC-5EA8-9CD9-C20C-FB8869A2FDFA}"/>
              </a:ext>
            </a:extLst>
          </p:cNvPr>
          <p:cNvSpPr/>
          <p:nvPr/>
        </p:nvSpPr>
        <p:spPr bwMode="white">
          <a:xfrm>
            <a:off x="978410" y="3449298"/>
            <a:ext cx="3408396" cy="314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EBB5E6-BE00-FEF6-0D4E-39908CFC2D76}"/>
              </a:ext>
            </a:extLst>
          </p:cNvPr>
          <p:cNvSpPr/>
          <p:nvPr/>
        </p:nvSpPr>
        <p:spPr bwMode="white">
          <a:xfrm>
            <a:off x="6033881" y="3439762"/>
            <a:ext cx="3579768" cy="324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2023-07-23T17:12:01Z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