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6" r:id="rId5"/>
    <p:sldId id="275" r:id="rId6"/>
    <p:sldId id="274" r:id="rId7"/>
    <p:sldId id="273" r:id="rId8"/>
    <p:sldId id="272" r:id="rId9"/>
    <p:sldId id="271" r:id="rId10"/>
    <p:sldId id="270" r:id="rId11"/>
    <p:sldId id="269" r:id="rId12"/>
    <p:sldId id="268" r:id="rId13"/>
    <p:sldId id="267" r:id="rId14"/>
    <p:sldId id="266" r:id="rId15"/>
    <p:sldId id="264" r:id="rId16"/>
    <p:sldId id="262" r:id="rId17"/>
    <p:sldId id="260" r:id="rId18"/>
    <p:sldId id="258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426B232-3DDF-18B1-DEF2-0558A26A11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630" y="787892"/>
            <a:ext cx="11520000" cy="37748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E0C4FE0-92C2-9FF2-65D1-C0AC6EFE45C7}"/>
              </a:ext>
            </a:extLst>
          </p:cNvPr>
          <p:cNvSpPr/>
          <p:nvPr/>
        </p:nvSpPr>
        <p:spPr bwMode="white">
          <a:xfrm>
            <a:off x="3200555" y="1493291"/>
            <a:ext cx="837818" cy="238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CC08E7C-BF00-4CE4-2FBD-F88E32F7FDC6}"/>
              </a:ext>
            </a:extLst>
          </p:cNvPr>
          <p:cNvSpPr/>
          <p:nvPr/>
        </p:nvSpPr>
        <p:spPr bwMode="white">
          <a:xfrm>
            <a:off x="6742241" y="1493291"/>
            <a:ext cx="666446" cy="238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B044DB9-0F3D-4F9D-E08D-348E6632228D}"/>
              </a:ext>
            </a:extLst>
          </p:cNvPr>
          <p:cNvSpPr/>
          <p:nvPr/>
        </p:nvSpPr>
        <p:spPr bwMode="white">
          <a:xfrm>
            <a:off x="10122076" y="1493291"/>
            <a:ext cx="828297" cy="238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2" name="矩形 71">
            <a:extLst>
              <a:ext uri="{FF2B5EF4-FFF2-40B4-BE49-F238E27FC236}">
                <a16:creationId xmlns:a16="http://schemas.microsoft.com/office/drawing/2014/main" id="{2FA4A72E-0BF9-E7D8-2553-8EB56C16369F}"/>
              </a:ext>
            </a:extLst>
          </p:cNvPr>
          <p:cNvSpPr/>
          <p:nvPr/>
        </p:nvSpPr>
        <p:spPr bwMode="white">
          <a:xfrm>
            <a:off x="1695236" y="1928860"/>
            <a:ext cx="1370694" cy="3197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3" name="矩形 72">
            <a:extLst>
              <a:ext uri="{FF2B5EF4-FFF2-40B4-BE49-F238E27FC236}">
                <a16:creationId xmlns:a16="http://schemas.microsoft.com/office/drawing/2014/main" id="{CC7BF6FC-5368-93C9-5BAC-FC26B3BF38A4}"/>
              </a:ext>
            </a:extLst>
          </p:cNvPr>
          <p:cNvSpPr/>
          <p:nvPr/>
        </p:nvSpPr>
        <p:spPr bwMode="white">
          <a:xfrm>
            <a:off x="5253163" y="2016367"/>
            <a:ext cx="3254323" cy="3197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4" name="矩形 73">
            <a:extLst>
              <a:ext uri="{FF2B5EF4-FFF2-40B4-BE49-F238E27FC236}">
                <a16:creationId xmlns:a16="http://schemas.microsoft.com/office/drawing/2014/main" id="{980B2A86-CCCA-1FDB-A849-1320AE91041A}"/>
              </a:ext>
            </a:extLst>
          </p:cNvPr>
          <p:cNvSpPr/>
          <p:nvPr/>
        </p:nvSpPr>
        <p:spPr bwMode="white">
          <a:xfrm>
            <a:off x="8811091" y="2016367"/>
            <a:ext cx="3254323" cy="3197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FA4A72E-0BF9-E7D8-2553-8EB56C16369F}"/>
              </a:ext>
            </a:extLst>
          </p:cNvPr>
          <p:cNvSpPr/>
          <p:nvPr/>
        </p:nvSpPr>
        <p:spPr bwMode="white">
          <a:xfrm>
            <a:off x="3065930" y="1928860"/>
            <a:ext cx="1883628" cy="1361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8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2" grpId="0" animBg="1"/>
      <p:bldP spid="73" grpId="0" animBg="1"/>
      <p:bldP spid="74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7ED93A8-7408-6A08-A6CE-6C1198D85A2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55" y="1070078"/>
            <a:ext cx="11520000" cy="3188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4EF6726-CF0F-A763-D258-F882000AFE70}"/>
              </a:ext>
            </a:extLst>
          </p:cNvPr>
          <p:cNvSpPr/>
          <p:nvPr/>
        </p:nvSpPr>
        <p:spPr bwMode="white">
          <a:xfrm>
            <a:off x="2624671" y="1299185"/>
            <a:ext cx="1675636" cy="248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27491B8-9B20-3DA8-EB20-0F987EE9F211}"/>
              </a:ext>
            </a:extLst>
          </p:cNvPr>
          <p:cNvSpPr/>
          <p:nvPr/>
        </p:nvSpPr>
        <p:spPr bwMode="white">
          <a:xfrm>
            <a:off x="6166357" y="1308731"/>
            <a:ext cx="828297" cy="238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D65B320-2EEA-3D33-018C-B25A1B4F760A}"/>
              </a:ext>
            </a:extLst>
          </p:cNvPr>
          <p:cNvSpPr/>
          <p:nvPr/>
        </p:nvSpPr>
        <p:spPr bwMode="white">
          <a:xfrm>
            <a:off x="9536671" y="1299185"/>
            <a:ext cx="666446" cy="248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1ADCDFB4-63B6-CB83-6ECF-CDFE9261D4C2}"/>
              </a:ext>
            </a:extLst>
          </p:cNvPr>
          <p:cNvSpPr/>
          <p:nvPr/>
        </p:nvSpPr>
        <p:spPr bwMode="white">
          <a:xfrm>
            <a:off x="1117100" y="1692886"/>
            <a:ext cx="1339230" cy="3197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0" name="矩形 39">
            <a:extLst>
              <a:ext uri="{FF2B5EF4-FFF2-40B4-BE49-F238E27FC236}">
                <a16:creationId xmlns:a16="http://schemas.microsoft.com/office/drawing/2014/main" id="{42DCA252-E1C8-7EA6-1741-D9E511F795E6}"/>
              </a:ext>
            </a:extLst>
          </p:cNvPr>
          <p:cNvSpPr/>
          <p:nvPr/>
        </p:nvSpPr>
        <p:spPr bwMode="white">
          <a:xfrm>
            <a:off x="4371422" y="1786037"/>
            <a:ext cx="3254323" cy="3197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1" name="矩形 40">
            <a:extLst>
              <a:ext uri="{FF2B5EF4-FFF2-40B4-BE49-F238E27FC236}">
                <a16:creationId xmlns:a16="http://schemas.microsoft.com/office/drawing/2014/main" id="{0145B1CA-BC1D-B0DE-EDDC-E2C61F85D045}"/>
              </a:ext>
            </a:extLst>
          </p:cNvPr>
          <p:cNvSpPr/>
          <p:nvPr/>
        </p:nvSpPr>
        <p:spPr bwMode="white">
          <a:xfrm>
            <a:off x="8242732" y="1786037"/>
            <a:ext cx="3254323" cy="3197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ADCDFB4-63B6-CB83-6ECF-CDFE9261D4C2}"/>
              </a:ext>
            </a:extLst>
          </p:cNvPr>
          <p:cNvSpPr/>
          <p:nvPr/>
        </p:nvSpPr>
        <p:spPr bwMode="white">
          <a:xfrm>
            <a:off x="2456330" y="1692886"/>
            <a:ext cx="1915092" cy="2081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02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  <p:bldP spid="40" grpId="0" animBg="1"/>
      <p:bldP spid="41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F7CC38D-BC8F-2670-B135-9AF6F9B6FE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00" y="694108"/>
            <a:ext cx="11520000" cy="2884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5012AAD-AB69-7BF1-F2CA-7558FCA6BC39}"/>
              </a:ext>
            </a:extLst>
          </p:cNvPr>
          <p:cNvSpPr/>
          <p:nvPr/>
        </p:nvSpPr>
        <p:spPr bwMode="white">
          <a:xfrm>
            <a:off x="1197991" y="2107626"/>
            <a:ext cx="1504264" cy="12393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31EFADB-437A-DC1D-66BD-E3DE864C3D32}"/>
              </a:ext>
            </a:extLst>
          </p:cNvPr>
          <p:cNvSpPr/>
          <p:nvPr/>
        </p:nvSpPr>
        <p:spPr bwMode="white">
          <a:xfrm>
            <a:off x="4739677" y="2107627"/>
            <a:ext cx="1351933" cy="1034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14AE54C-9D77-2089-94A7-29D5D83B3CC8}"/>
              </a:ext>
            </a:extLst>
          </p:cNvPr>
          <p:cNvSpPr/>
          <p:nvPr/>
        </p:nvSpPr>
        <p:spPr bwMode="white">
          <a:xfrm>
            <a:off x="8452735" y="2107626"/>
            <a:ext cx="1342413" cy="1116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52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A710575-2BCF-8B6D-3635-8AFC08C3B05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62" y="799615"/>
            <a:ext cx="11520000" cy="35663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5ABF81E-A963-963A-BA5C-1C98BF795E9C}"/>
              </a:ext>
            </a:extLst>
          </p:cNvPr>
          <p:cNvSpPr/>
          <p:nvPr/>
        </p:nvSpPr>
        <p:spPr bwMode="white">
          <a:xfrm>
            <a:off x="2517566" y="3460062"/>
            <a:ext cx="2056462" cy="314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4FEF1F0-A30A-8CF6-C097-9685F7D688DE}"/>
              </a:ext>
            </a:extLst>
          </p:cNvPr>
          <p:cNvSpPr/>
          <p:nvPr/>
        </p:nvSpPr>
        <p:spPr bwMode="white">
          <a:xfrm>
            <a:off x="8068111" y="3450526"/>
            <a:ext cx="3217983" cy="333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94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9BD80C2-C712-3FD8-88A3-A74B684BC6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2" y="424893"/>
            <a:ext cx="11520000" cy="38139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3347276-DB09-F382-4157-7EE2D9CD03EB}"/>
              </a:ext>
            </a:extLst>
          </p:cNvPr>
          <p:cNvSpPr/>
          <p:nvPr/>
        </p:nvSpPr>
        <p:spPr bwMode="white">
          <a:xfrm>
            <a:off x="2007601" y="1740701"/>
            <a:ext cx="2561057" cy="867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BFF183BF-0424-1E78-436F-8F7E88F2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31" y="3197401"/>
            <a:ext cx="11520000" cy="24933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0105238-2249-922E-16B9-441EBBCD70B2}"/>
              </a:ext>
            </a:extLst>
          </p:cNvPr>
          <p:cNvSpPr/>
          <p:nvPr/>
        </p:nvSpPr>
        <p:spPr bwMode="white">
          <a:xfrm>
            <a:off x="2040065" y="4028532"/>
            <a:ext cx="3912991" cy="869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69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BC98E35-44D2-7D5B-7FCD-8AF8EC6EDD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641354"/>
            <a:ext cx="11520000" cy="2936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F0BF281-8049-50E6-094B-2368D76955CD}"/>
              </a:ext>
            </a:extLst>
          </p:cNvPr>
          <p:cNvSpPr/>
          <p:nvPr/>
        </p:nvSpPr>
        <p:spPr bwMode="white">
          <a:xfrm>
            <a:off x="1747834" y="1785433"/>
            <a:ext cx="3570247" cy="829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66E4B54C-E3BA-4528-ABD6-F24D3DA7E71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2903908"/>
            <a:ext cx="11520000" cy="2910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9E4AA63-882A-EC01-4FE4-EBB491F8FA35}"/>
              </a:ext>
            </a:extLst>
          </p:cNvPr>
          <p:cNvSpPr/>
          <p:nvPr/>
        </p:nvSpPr>
        <p:spPr bwMode="white">
          <a:xfrm>
            <a:off x="1747834" y="4163494"/>
            <a:ext cx="4246214" cy="830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43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3C8C3F9-ABC9-B04B-4A6E-651219423E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76" y="111370"/>
            <a:ext cx="11520000" cy="3162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C2991DD-DFF4-011D-6885-296A6BBEA606}"/>
              </a:ext>
            </a:extLst>
          </p:cNvPr>
          <p:cNvSpPr/>
          <p:nvPr/>
        </p:nvSpPr>
        <p:spPr bwMode="white">
          <a:xfrm>
            <a:off x="1805110" y="1511568"/>
            <a:ext cx="4922181" cy="828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BE520213-A66D-697E-A670-C03017AAA80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76" y="3001109"/>
            <a:ext cx="11520000" cy="4104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A9F6D39-D537-1C27-A0CF-11DFE32303A7}"/>
              </a:ext>
            </a:extLst>
          </p:cNvPr>
          <p:cNvSpPr/>
          <p:nvPr/>
        </p:nvSpPr>
        <p:spPr bwMode="white">
          <a:xfrm>
            <a:off x="1795590" y="5544099"/>
            <a:ext cx="8884132" cy="81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24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1C5178A-0F38-6A9C-6DF1-89049AAC14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15" y="547569"/>
            <a:ext cx="11520000" cy="30407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3EC3EA3-8B56-F250-EA60-EE567C658CB2}"/>
              </a:ext>
            </a:extLst>
          </p:cNvPr>
          <p:cNvSpPr/>
          <p:nvPr/>
        </p:nvSpPr>
        <p:spPr bwMode="white">
          <a:xfrm>
            <a:off x="1818186" y="2539767"/>
            <a:ext cx="3903471" cy="819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46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BDF3EA6-1F67-DB12-030F-E70ED74F7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595" y="2587582"/>
            <a:ext cx="6032810" cy="1682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0591687-0BEE-B5F4-92B3-A6335E0923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53077"/>
            <a:ext cx="11520000" cy="40267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F18FBB7-2CA1-8680-C9CB-56B2A1D67EE4}"/>
              </a:ext>
            </a:extLst>
          </p:cNvPr>
          <p:cNvSpPr/>
          <p:nvPr/>
        </p:nvSpPr>
        <p:spPr bwMode="white">
          <a:xfrm>
            <a:off x="5972231" y="1464159"/>
            <a:ext cx="342743" cy="47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38CEAA5-095C-9B76-B25B-9AD1D2123ECC}"/>
              </a:ext>
            </a:extLst>
          </p:cNvPr>
          <p:cNvSpPr/>
          <p:nvPr/>
        </p:nvSpPr>
        <p:spPr bwMode="white">
          <a:xfrm>
            <a:off x="5991272" y="1569123"/>
            <a:ext cx="314181" cy="47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68E72CD-4064-78CB-13EF-FDC701AE6A7B}"/>
              </a:ext>
            </a:extLst>
          </p:cNvPr>
          <p:cNvSpPr/>
          <p:nvPr/>
        </p:nvSpPr>
        <p:spPr bwMode="white">
          <a:xfrm>
            <a:off x="9504396" y="1454617"/>
            <a:ext cx="371305" cy="295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DFD89FA-DCED-1D95-3301-A9ED8DE681A5}"/>
              </a:ext>
            </a:extLst>
          </p:cNvPr>
          <p:cNvSpPr/>
          <p:nvPr/>
        </p:nvSpPr>
        <p:spPr bwMode="white">
          <a:xfrm>
            <a:off x="5962710" y="1693171"/>
            <a:ext cx="361785" cy="47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93E8498-70D5-2AC7-FF3D-13485E6AE7F7}"/>
              </a:ext>
            </a:extLst>
          </p:cNvPr>
          <p:cNvSpPr/>
          <p:nvPr/>
        </p:nvSpPr>
        <p:spPr bwMode="white">
          <a:xfrm>
            <a:off x="9523438" y="2017604"/>
            <a:ext cx="371305" cy="238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CC77D62-5D2D-22E0-FD45-E133D176A675}"/>
              </a:ext>
            </a:extLst>
          </p:cNvPr>
          <p:cNvSpPr/>
          <p:nvPr/>
        </p:nvSpPr>
        <p:spPr bwMode="white">
          <a:xfrm>
            <a:off x="1726016" y="2561507"/>
            <a:ext cx="238016" cy="238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56ED718-5BCA-B45A-8244-5AB1FC1ACC88}"/>
              </a:ext>
            </a:extLst>
          </p:cNvPr>
          <p:cNvSpPr/>
          <p:nvPr/>
        </p:nvSpPr>
        <p:spPr bwMode="white">
          <a:xfrm>
            <a:off x="6448264" y="3105409"/>
            <a:ext cx="228495" cy="238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0B73C2F-A365-51D0-0EFA-E8CDC81DCE64}"/>
              </a:ext>
            </a:extLst>
          </p:cNvPr>
          <p:cNvSpPr/>
          <p:nvPr/>
        </p:nvSpPr>
        <p:spPr bwMode="white">
          <a:xfrm>
            <a:off x="8980760" y="3105409"/>
            <a:ext cx="238015" cy="238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9983B07-C961-6D28-6C7B-F8BD3744A09F}"/>
              </a:ext>
            </a:extLst>
          </p:cNvPr>
          <p:cNvSpPr/>
          <p:nvPr/>
        </p:nvSpPr>
        <p:spPr bwMode="white">
          <a:xfrm>
            <a:off x="9133090" y="3716107"/>
            <a:ext cx="218975" cy="238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7BA57D7-2274-F656-2692-90D4239B8ECE}"/>
              </a:ext>
            </a:extLst>
          </p:cNvPr>
          <p:cNvSpPr/>
          <p:nvPr/>
        </p:nvSpPr>
        <p:spPr bwMode="white">
          <a:xfrm>
            <a:off x="2573355" y="4317262"/>
            <a:ext cx="561719" cy="248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26760F8-D72A-1E33-2931-A0C31D2741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653075"/>
            <a:ext cx="11520000" cy="4882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D99E87B-44CF-2B9D-7CFF-CEDD72A4033C}"/>
              </a:ext>
            </a:extLst>
          </p:cNvPr>
          <p:cNvSpPr/>
          <p:nvPr/>
        </p:nvSpPr>
        <p:spPr bwMode="white">
          <a:xfrm>
            <a:off x="8745520" y="901016"/>
            <a:ext cx="742611" cy="247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D21B73B-97B8-985A-57E0-21FBD78C9859}"/>
              </a:ext>
            </a:extLst>
          </p:cNvPr>
          <p:cNvSpPr/>
          <p:nvPr/>
        </p:nvSpPr>
        <p:spPr bwMode="white">
          <a:xfrm>
            <a:off x="5765553" y="1511332"/>
            <a:ext cx="561719" cy="247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0E34BC3-57E2-89AA-78BF-AA61EA2FF234}"/>
              </a:ext>
            </a:extLst>
          </p:cNvPr>
          <p:cNvSpPr/>
          <p:nvPr/>
        </p:nvSpPr>
        <p:spPr bwMode="white">
          <a:xfrm>
            <a:off x="10583008" y="1501796"/>
            <a:ext cx="361785" cy="295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E42A5F6-BCC5-30D3-359C-73DC39B0897B}"/>
              </a:ext>
            </a:extLst>
          </p:cNvPr>
          <p:cNvSpPr/>
          <p:nvPr/>
        </p:nvSpPr>
        <p:spPr bwMode="white">
          <a:xfrm>
            <a:off x="3014082" y="2598459"/>
            <a:ext cx="561719" cy="247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74FD16A-785C-ADCF-F23E-135A856F811E}"/>
              </a:ext>
            </a:extLst>
          </p:cNvPr>
          <p:cNvSpPr/>
          <p:nvPr/>
        </p:nvSpPr>
        <p:spPr bwMode="white">
          <a:xfrm>
            <a:off x="6631933" y="2598459"/>
            <a:ext cx="561719" cy="247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DDD5156-4FFA-5260-4589-252D60141F19}"/>
              </a:ext>
            </a:extLst>
          </p:cNvPr>
          <p:cNvSpPr/>
          <p:nvPr/>
        </p:nvSpPr>
        <p:spPr bwMode="white">
          <a:xfrm>
            <a:off x="7698247" y="3151559"/>
            <a:ext cx="523636" cy="247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4530AF2-1101-0A6C-BCA8-6C8160B0451F}"/>
              </a:ext>
            </a:extLst>
          </p:cNvPr>
          <p:cNvSpPr/>
          <p:nvPr/>
        </p:nvSpPr>
        <p:spPr bwMode="white">
          <a:xfrm>
            <a:off x="9897520" y="3151559"/>
            <a:ext cx="523637" cy="247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1ACABD4-FF25-4FF3-DD13-E1B25C016699}"/>
              </a:ext>
            </a:extLst>
          </p:cNvPr>
          <p:cNvSpPr/>
          <p:nvPr/>
        </p:nvSpPr>
        <p:spPr bwMode="white">
          <a:xfrm>
            <a:off x="2347636" y="4486627"/>
            <a:ext cx="238016" cy="181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74025CA-1BC0-DD12-5447-0F522B3F0421}"/>
              </a:ext>
            </a:extLst>
          </p:cNvPr>
          <p:cNvSpPr/>
          <p:nvPr/>
        </p:nvSpPr>
        <p:spPr bwMode="white">
          <a:xfrm>
            <a:off x="7079404" y="4486627"/>
            <a:ext cx="228495" cy="181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E781D11-5065-087A-3C39-45F730024E59}"/>
              </a:ext>
            </a:extLst>
          </p:cNvPr>
          <p:cNvSpPr/>
          <p:nvPr/>
        </p:nvSpPr>
        <p:spPr bwMode="white">
          <a:xfrm>
            <a:off x="2338115" y="5201841"/>
            <a:ext cx="238016" cy="47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4177C8D-1B49-9C26-59CC-7EFC9D96EC39}"/>
              </a:ext>
            </a:extLst>
          </p:cNvPr>
          <p:cNvSpPr/>
          <p:nvPr/>
        </p:nvSpPr>
        <p:spPr bwMode="white">
          <a:xfrm>
            <a:off x="2338115" y="5268595"/>
            <a:ext cx="238016" cy="38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70BEE78-79D4-355E-3214-1C44D70F8770}"/>
              </a:ext>
            </a:extLst>
          </p:cNvPr>
          <p:cNvSpPr/>
          <p:nvPr/>
        </p:nvSpPr>
        <p:spPr bwMode="white">
          <a:xfrm>
            <a:off x="7069884" y="5173233"/>
            <a:ext cx="228495" cy="171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01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4A396D7-095F-D791-29AD-70050F483F4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688246"/>
            <a:ext cx="11520000" cy="35533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1EE057F-D60D-00F6-E8AD-D17EE52E9677}"/>
              </a:ext>
            </a:extLst>
          </p:cNvPr>
          <p:cNvSpPr/>
          <p:nvPr/>
        </p:nvSpPr>
        <p:spPr bwMode="white">
          <a:xfrm>
            <a:off x="8050512" y="935929"/>
            <a:ext cx="228496" cy="247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7CC0E39-D7EF-7965-9FC2-2CC4B1A324F6}"/>
              </a:ext>
            </a:extLst>
          </p:cNvPr>
          <p:cNvSpPr/>
          <p:nvPr/>
        </p:nvSpPr>
        <p:spPr bwMode="white">
          <a:xfrm>
            <a:off x="3937586" y="1621821"/>
            <a:ext cx="218975" cy="247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0088D0D-FD0C-4E93-1EC0-9D8014933285}"/>
              </a:ext>
            </a:extLst>
          </p:cNvPr>
          <p:cNvSpPr/>
          <p:nvPr/>
        </p:nvSpPr>
        <p:spPr bwMode="white">
          <a:xfrm>
            <a:off x="2937917" y="2774501"/>
            <a:ext cx="542677" cy="247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40D678E-3303-E94A-0C1A-4676A622FB29}"/>
              </a:ext>
            </a:extLst>
          </p:cNvPr>
          <p:cNvSpPr/>
          <p:nvPr/>
        </p:nvSpPr>
        <p:spPr bwMode="white">
          <a:xfrm>
            <a:off x="3604363" y="3860497"/>
            <a:ext cx="542677" cy="247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1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A1BD40B-E9D3-5A83-D600-99E3811B1D6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0" y="658939"/>
            <a:ext cx="11520000" cy="3310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F0C691E-D087-8AE2-F186-9CBAC88A42D2}"/>
              </a:ext>
            </a:extLst>
          </p:cNvPr>
          <p:cNvSpPr/>
          <p:nvPr/>
        </p:nvSpPr>
        <p:spPr bwMode="white">
          <a:xfrm>
            <a:off x="11099340" y="1402983"/>
            <a:ext cx="228496" cy="190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5519037-CB52-9665-016F-A82605E314D3}"/>
              </a:ext>
            </a:extLst>
          </p:cNvPr>
          <p:cNvSpPr/>
          <p:nvPr/>
        </p:nvSpPr>
        <p:spPr bwMode="white">
          <a:xfrm>
            <a:off x="11099340" y="1965786"/>
            <a:ext cx="228496" cy="181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6E8AA68-1EAC-651E-CD53-1821D5E20C6C}"/>
              </a:ext>
            </a:extLst>
          </p:cNvPr>
          <p:cNvSpPr/>
          <p:nvPr/>
        </p:nvSpPr>
        <p:spPr bwMode="white">
          <a:xfrm>
            <a:off x="11099340" y="2519050"/>
            <a:ext cx="228496" cy="181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16FA746-9354-EE43-2AFF-54D9726CD916}"/>
              </a:ext>
            </a:extLst>
          </p:cNvPr>
          <p:cNvSpPr/>
          <p:nvPr/>
        </p:nvSpPr>
        <p:spPr bwMode="white">
          <a:xfrm>
            <a:off x="11023175" y="3034158"/>
            <a:ext cx="333223" cy="305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7442AB2-AD4D-C164-2FCC-12A16B0D59B9}"/>
              </a:ext>
            </a:extLst>
          </p:cNvPr>
          <p:cNvSpPr/>
          <p:nvPr/>
        </p:nvSpPr>
        <p:spPr bwMode="white">
          <a:xfrm>
            <a:off x="11099340" y="3635118"/>
            <a:ext cx="228496" cy="181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6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04805CD-A7FD-DB5F-2333-4F21356C4F5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84" y="735138"/>
            <a:ext cx="11520000" cy="39312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137ED26-AAA3-DB8D-EB22-97F0E8182D84}"/>
              </a:ext>
            </a:extLst>
          </p:cNvPr>
          <p:cNvSpPr/>
          <p:nvPr/>
        </p:nvSpPr>
        <p:spPr bwMode="white">
          <a:xfrm>
            <a:off x="6299817" y="1498482"/>
            <a:ext cx="266578" cy="229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C5CE7B6-574B-F679-6D0C-3C7336B272DE}"/>
              </a:ext>
            </a:extLst>
          </p:cNvPr>
          <p:cNvSpPr/>
          <p:nvPr/>
        </p:nvSpPr>
        <p:spPr bwMode="white">
          <a:xfrm>
            <a:off x="6794891" y="2595789"/>
            <a:ext cx="295140" cy="238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5AB85B1-D614-301B-0EE3-14DBF7B67D13}"/>
              </a:ext>
            </a:extLst>
          </p:cNvPr>
          <p:cNvSpPr/>
          <p:nvPr/>
        </p:nvSpPr>
        <p:spPr bwMode="white">
          <a:xfrm>
            <a:off x="9413073" y="3712179"/>
            <a:ext cx="276099" cy="238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51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3B08EF2-953E-DE5A-EFC8-63040312EB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092" y="834785"/>
            <a:ext cx="11520000" cy="3648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AE0F674-A2CE-B374-6C05-336073C2EFA6}"/>
              </a:ext>
            </a:extLst>
          </p:cNvPr>
          <p:cNvSpPr/>
          <p:nvPr/>
        </p:nvSpPr>
        <p:spPr bwMode="white">
          <a:xfrm>
            <a:off x="6824372" y="1063434"/>
            <a:ext cx="257057" cy="228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918E25D-D544-5684-008F-B2767ADCE98E}"/>
              </a:ext>
            </a:extLst>
          </p:cNvPr>
          <p:cNvSpPr/>
          <p:nvPr/>
        </p:nvSpPr>
        <p:spPr bwMode="white">
          <a:xfrm>
            <a:off x="8833232" y="2292427"/>
            <a:ext cx="276098" cy="238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D951008-4E11-AEE7-8D31-4AB4BF273373}"/>
              </a:ext>
            </a:extLst>
          </p:cNvPr>
          <p:cNvSpPr/>
          <p:nvPr/>
        </p:nvSpPr>
        <p:spPr bwMode="white">
          <a:xfrm>
            <a:off x="7490819" y="3530946"/>
            <a:ext cx="276099" cy="238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794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BB86CF3-CF2E-4E7B-5FCF-508B17DBAD4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752723"/>
            <a:ext cx="11520000" cy="2289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12288E1-0D24-272F-6030-C661BD1C6491}"/>
              </a:ext>
            </a:extLst>
          </p:cNvPr>
          <p:cNvSpPr/>
          <p:nvPr/>
        </p:nvSpPr>
        <p:spPr bwMode="white">
          <a:xfrm>
            <a:off x="2392462" y="2078569"/>
            <a:ext cx="342743" cy="247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27C41AC-BDC5-E0BA-69F1-A8CDB68104B6}"/>
              </a:ext>
            </a:extLst>
          </p:cNvPr>
          <p:cNvSpPr/>
          <p:nvPr/>
        </p:nvSpPr>
        <p:spPr bwMode="white">
          <a:xfrm>
            <a:off x="4915438" y="2078569"/>
            <a:ext cx="228495" cy="247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D894633-6A09-C8CD-7557-8FABB644E144}"/>
              </a:ext>
            </a:extLst>
          </p:cNvPr>
          <p:cNvSpPr/>
          <p:nvPr/>
        </p:nvSpPr>
        <p:spPr bwMode="white">
          <a:xfrm>
            <a:off x="7619305" y="2078569"/>
            <a:ext cx="390346" cy="247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A8A80BD-06A2-0FF9-1E15-701745C6FA33}"/>
              </a:ext>
            </a:extLst>
          </p:cNvPr>
          <p:cNvSpPr/>
          <p:nvPr/>
        </p:nvSpPr>
        <p:spPr bwMode="white">
          <a:xfrm>
            <a:off x="10485024" y="2078569"/>
            <a:ext cx="390346" cy="247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FBBBE4B-FB42-40F3-ABA4-B91514AB84DE}"/>
              </a:ext>
            </a:extLst>
          </p:cNvPr>
          <p:cNvSpPr/>
          <p:nvPr/>
        </p:nvSpPr>
        <p:spPr bwMode="white">
          <a:xfrm>
            <a:off x="2554314" y="2631799"/>
            <a:ext cx="399867" cy="247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2356E9F-6215-F3E6-D416-3CB6315BF508}"/>
              </a:ext>
            </a:extLst>
          </p:cNvPr>
          <p:cNvSpPr/>
          <p:nvPr/>
        </p:nvSpPr>
        <p:spPr bwMode="white">
          <a:xfrm>
            <a:off x="5258181" y="2631799"/>
            <a:ext cx="390347" cy="247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60BAC93-0DA5-2F5A-63BF-5CF13D626576}"/>
              </a:ext>
            </a:extLst>
          </p:cNvPr>
          <p:cNvSpPr/>
          <p:nvPr/>
        </p:nvSpPr>
        <p:spPr bwMode="white">
          <a:xfrm>
            <a:off x="7619305" y="2631799"/>
            <a:ext cx="390346" cy="247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A9EC2C6-50C9-FC2B-093B-34A8B0B8605E}"/>
              </a:ext>
            </a:extLst>
          </p:cNvPr>
          <p:cNvSpPr/>
          <p:nvPr/>
        </p:nvSpPr>
        <p:spPr bwMode="white">
          <a:xfrm>
            <a:off x="10504066" y="2631799"/>
            <a:ext cx="542677" cy="247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87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2023-07-20T00:26:43Z</dcterms:created>
  <dcterms:modified xsi:type="dcterms:W3CDTF">2023-07-23T17:10:13Z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