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4" r:id="rId8"/>
    <p:sldId id="273" r:id="rId9"/>
    <p:sldId id="278" r:id="rId10"/>
    <p:sldId id="270" r:id="rId11"/>
    <p:sldId id="269" r:id="rId12"/>
    <p:sldId id="267" r:id="rId13"/>
    <p:sldId id="266" r:id="rId14"/>
    <p:sldId id="265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5AE94C-F870-BC8E-FC65-B8EA6D0A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6" y="682385"/>
            <a:ext cx="11520000" cy="329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1A5121-EC97-C162-5569-B48922F11C1B}"/>
              </a:ext>
            </a:extLst>
          </p:cNvPr>
          <p:cNvSpPr/>
          <p:nvPr/>
        </p:nvSpPr>
        <p:spPr bwMode="white">
          <a:xfrm>
            <a:off x="1668804" y="1654336"/>
            <a:ext cx="209454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C562A9-3BBD-CD1B-CAA8-66922427FADC}"/>
              </a:ext>
            </a:extLst>
          </p:cNvPr>
          <p:cNvSpPr/>
          <p:nvPr/>
        </p:nvSpPr>
        <p:spPr bwMode="white">
          <a:xfrm>
            <a:off x="5543713" y="1654336"/>
            <a:ext cx="209454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C8409A-6A7D-6044-AA88-973B5A758ABB}"/>
              </a:ext>
            </a:extLst>
          </p:cNvPr>
          <p:cNvSpPr/>
          <p:nvPr/>
        </p:nvSpPr>
        <p:spPr bwMode="white">
          <a:xfrm>
            <a:off x="6629069" y="1654336"/>
            <a:ext cx="218975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BD49B6-C852-3940-9609-F24BBAEE8C92}"/>
              </a:ext>
            </a:extLst>
          </p:cNvPr>
          <p:cNvSpPr/>
          <p:nvPr/>
        </p:nvSpPr>
        <p:spPr bwMode="white">
          <a:xfrm>
            <a:off x="9399581" y="1654336"/>
            <a:ext cx="238015" cy="2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51A0E8-604D-A82A-0569-BDAAFEDBD4AF}"/>
              </a:ext>
            </a:extLst>
          </p:cNvPr>
          <p:cNvSpPr/>
          <p:nvPr/>
        </p:nvSpPr>
        <p:spPr bwMode="white">
          <a:xfrm>
            <a:off x="1659284" y="2883570"/>
            <a:ext cx="218975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CF5DC9-8AEA-1707-426F-D04B6B3723FC}"/>
              </a:ext>
            </a:extLst>
          </p:cNvPr>
          <p:cNvSpPr/>
          <p:nvPr/>
        </p:nvSpPr>
        <p:spPr bwMode="white">
          <a:xfrm>
            <a:off x="2754160" y="2883570"/>
            <a:ext cx="218975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0AD018-76DE-08CC-C5B1-F3852450F378}"/>
              </a:ext>
            </a:extLst>
          </p:cNvPr>
          <p:cNvSpPr/>
          <p:nvPr/>
        </p:nvSpPr>
        <p:spPr bwMode="white">
          <a:xfrm>
            <a:off x="4991515" y="2883570"/>
            <a:ext cx="209454" cy="2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2FFC2A-8B73-B1EA-F475-022920664550}"/>
              </a:ext>
            </a:extLst>
          </p:cNvPr>
          <p:cNvSpPr/>
          <p:nvPr/>
        </p:nvSpPr>
        <p:spPr bwMode="white">
          <a:xfrm>
            <a:off x="9961300" y="2883570"/>
            <a:ext cx="209454" cy="2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ED359B2-766F-0E34-977E-78CB17AC3209}"/>
              </a:ext>
            </a:extLst>
          </p:cNvPr>
          <p:cNvSpPr/>
          <p:nvPr/>
        </p:nvSpPr>
        <p:spPr bwMode="white">
          <a:xfrm>
            <a:off x="10494457" y="2883570"/>
            <a:ext cx="228496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71E8FC-17F3-F004-A43B-C6C8AEF1C992}"/>
              </a:ext>
            </a:extLst>
          </p:cNvPr>
          <p:cNvSpPr/>
          <p:nvPr/>
        </p:nvSpPr>
        <p:spPr bwMode="white">
          <a:xfrm>
            <a:off x="945234" y="3569654"/>
            <a:ext cx="2037421" cy="323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4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A24C77-43EA-552B-2EA2-5FE95A32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8" y="584176"/>
            <a:ext cx="11520000" cy="2302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F87F43-8405-77C6-1CB2-2871BDA658B5}"/>
              </a:ext>
            </a:extLst>
          </p:cNvPr>
          <p:cNvSpPr/>
          <p:nvPr/>
        </p:nvSpPr>
        <p:spPr bwMode="white">
          <a:xfrm>
            <a:off x="2462722" y="2447002"/>
            <a:ext cx="1723239" cy="27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4FA65C-7B56-03D1-4152-FBE0A83C99B3}"/>
              </a:ext>
            </a:extLst>
          </p:cNvPr>
          <p:cNvSpPr/>
          <p:nvPr/>
        </p:nvSpPr>
        <p:spPr bwMode="white">
          <a:xfrm>
            <a:off x="4490623" y="2447002"/>
            <a:ext cx="6382644" cy="39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9A6ACD4-0294-CB42-2EA8-9BD3C8AC33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44" y="3128084"/>
            <a:ext cx="11520000" cy="2684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30DE33-31E8-1345-F5FA-866A8060944B}"/>
              </a:ext>
            </a:extLst>
          </p:cNvPr>
          <p:cNvSpPr/>
          <p:nvPr/>
        </p:nvSpPr>
        <p:spPr bwMode="white">
          <a:xfrm>
            <a:off x="8808096" y="5153419"/>
            <a:ext cx="2389685" cy="334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9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5E882B-44DC-F4D8-AD96-C8857D5A68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729277"/>
            <a:ext cx="11520000" cy="4674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81AE71-FDAB-E2FE-78F7-058677807826}"/>
              </a:ext>
            </a:extLst>
          </p:cNvPr>
          <p:cNvSpPr/>
          <p:nvPr/>
        </p:nvSpPr>
        <p:spPr bwMode="white">
          <a:xfrm>
            <a:off x="3229413" y="4830974"/>
            <a:ext cx="990148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78CDF0-D6A6-034C-DF9A-94D7CFBE62A4}"/>
              </a:ext>
            </a:extLst>
          </p:cNvPr>
          <p:cNvSpPr/>
          <p:nvPr/>
        </p:nvSpPr>
        <p:spPr bwMode="white">
          <a:xfrm>
            <a:off x="5400124" y="4830974"/>
            <a:ext cx="980628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8AB58E-DA3B-76A4-D9CE-A22BB4CDA6B9}"/>
              </a:ext>
            </a:extLst>
          </p:cNvPr>
          <p:cNvSpPr/>
          <p:nvPr/>
        </p:nvSpPr>
        <p:spPr bwMode="white">
          <a:xfrm>
            <a:off x="7637479" y="4830974"/>
            <a:ext cx="828296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108F9A-0F7D-FCA5-12AC-2167143EFEDC}"/>
              </a:ext>
            </a:extLst>
          </p:cNvPr>
          <p:cNvSpPr/>
          <p:nvPr/>
        </p:nvSpPr>
        <p:spPr bwMode="white">
          <a:xfrm>
            <a:off x="9655859" y="4830974"/>
            <a:ext cx="971107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288123-E753-FD20-4A05-382AA137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7" y="758585"/>
            <a:ext cx="11520000" cy="379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B91790-87CA-846D-0383-1731D4E8446E}"/>
              </a:ext>
            </a:extLst>
          </p:cNvPr>
          <p:cNvSpPr/>
          <p:nvPr/>
        </p:nvSpPr>
        <p:spPr bwMode="white">
          <a:xfrm>
            <a:off x="1963876" y="2590091"/>
            <a:ext cx="6264595" cy="1449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6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6E6620-0E63-C598-6B5C-3A40F72DB3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647215"/>
            <a:ext cx="11520000" cy="243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11D9A3-4761-FE3F-E695-88F8A4215CF6}"/>
              </a:ext>
            </a:extLst>
          </p:cNvPr>
          <p:cNvSpPr/>
          <p:nvPr/>
        </p:nvSpPr>
        <p:spPr bwMode="white">
          <a:xfrm>
            <a:off x="1682019" y="2068604"/>
            <a:ext cx="3237024" cy="877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27F5897-997D-5E10-FB8E-641B4DA8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3248780"/>
            <a:ext cx="11520000" cy="2762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802B1B-FE08-DC8B-5977-4616F80586DD}"/>
              </a:ext>
            </a:extLst>
          </p:cNvPr>
          <p:cNvSpPr/>
          <p:nvPr/>
        </p:nvSpPr>
        <p:spPr bwMode="white">
          <a:xfrm>
            <a:off x="1682019" y="4601557"/>
            <a:ext cx="5426776" cy="8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6CD0F7-43C9-01AE-5AF4-A2E835EB71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" y="500676"/>
            <a:ext cx="11520000" cy="2940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E3C9C7-2E5C-4155-88DA-0D250BE9F307}"/>
              </a:ext>
            </a:extLst>
          </p:cNvPr>
          <p:cNvSpPr/>
          <p:nvPr/>
        </p:nvSpPr>
        <p:spPr bwMode="white">
          <a:xfrm>
            <a:off x="1839417" y="1932890"/>
            <a:ext cx="5750479" cy="89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F93AE1F-4CAE-A3F1-0A8B-443CECB121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" y="3196984"/>
            <a:ext cx="11520000" cy="2888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77A723-3B15-B33E-CC7F-FA6D088FBA94}"/>
              </a:ext>
            </a:extLst>
          </p:cNvPr>
          <p:cNvSpPr/>
          <p:nvPr/>
        </p:nvSpPr>
        <p:spPr bwMode="white">
          <a:xfrm>
            <a:off x="1820376" y="3969207"/>
            <a:ext cx="3998677" cy="145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0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1ACEAB-4969-84D5-41BB-33E041ED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58231"/>
            <a:ext cx="11520000" cy="2649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2F4C56-E6B9-F9A2-359B-535B0885CB3C}"/>
              </a:ext>
            </a:extLst>
          </p:cNvPr>
          <p:cNvSpPr/>
          <p:nvPr/>
        </p:nvSpPr>
        <p:spPr bwMode="white">
          <a:xfrm>
            <a:off x="1747834" y="2154523"/>
            <a:ext cx="5760000" cy="88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8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CDDE82-D8C4-3B53-9477-0EF3DA6C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518261"/>
            <a:ext cx="11520000" cy="4152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3A3A86-A954-CD96-3C3D-3309F6E9270C}"/>
              </a:ext>
            </a:extLst>
          </p:cNvPr>
          <p:cNvSpPr/>
          <p:nvPr/>
        </p:nvSpPr>
        <p:spPr bwMode="white">
          <a:xfrm>
            <a:off x="1728807" y="2575591"/>
            <a:ext cx="6445487" cy="2038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F284A9-DE8F-DA9D-3FBE-9982664BE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94" y="2508202"/>
            <a:ext cx="6058211" cy="184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4E4E4E-96FB-CFEE-4E77-F03C3653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8" y="450859"/>
            <a:ext cx="11520000" cy="2771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C659E3-DF8D-89C8-0442-756CBDC9E8A4}"/>
              </a:ext>
            </a:extLst>
          </p:cNvPr>
          <p:cNvSpPr/>
          <p:nvPr/>
        </p:nvSpPr>
        <p:spPr bwMode="white">
          <a:xfrm>
            <a:off x="3438383" y="1165205"/>
            <a:ext cx="552198" cy="2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1BBADA-820D-AC5A-6247-892AA5AB3BF0}"/>
              </a:ext>
            </a:extLst>
          </p:cNvPr>
          <p:cNvSpPr/>
          <p:nvPr/>
        </p:nvSpPr>
        <p:spPr bwMode="white">
          <a:xfrm>
            <a:off x="6684929" y="1165205"/>
            <a:ext cx="723570" cy="2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38B6B4-D308-E508-A994-975CF9EBCD94}"/>
              </a:ext>
            </a:extLst>
          </p:cNvPr>
          <p:cNvSpPr/>
          <p:nvPr/>
        </p:nvSpPr>
        <p:spPr bwMode="white">
          <a:xfrm>
            <a:off x="3952499" y="1698584"/>
            <a:ext cx="361785" cy="28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D6E8E8-A663-EFCF-7833-E23A20DE51E8}"/>
              </a:ext>
            </a:extLst>
          </p:cNvPr>
          <p:cNvSpPr/>
          <p:nvPr/>
        </p:nvSpPr>
        <p:spPr bwMode="white">
          <a:xfrm>
            <a:off x="7770284" y="1717633"/>
            <a:ext cx="218975" cy="2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76D700-7EBC-C88E-3D5F-7219750E21A5}"/>
              </a:ext>
            </a:extLst>
          </p:cNvPr>
          <p:cNvSpPr/>
          <p:nvPr/>
        </p:nvSpPr>
        <p:spPr bwMode="white">
          <a:xfrm>
            <a:off x="7684598" y="2270061"/>
            <a:ext cx="561719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AF3CCE-7349-AF30-D13E-E2D63F84BB36}"/>
              </a:ext>
            </a:extLst>
          </p:cNvPr>
          <p:cNvSpPr/>
          <p:nvPr/>
        </p:nvSpPr>
        <p:spPr bwMode="white">
          <a:xfrm>
            <a:off x="8855639" y="2822489"/>
            <a:ext cx="714049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566FF47-F071-44F3-D6C5-8CDCFF4C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2" y="3301170"/>
            <a:ext cx="11520000" cy="3033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8B8EF5-F502-0979-A5CD-A087A7DF9341}"/>
              </a:ext>
            </a:extLst>
          </p:cNvPr>
          <p:cNvSpPr/>
          <p:nvPr/>
        </p:nvSpPr>
        <p:spPr bwMode="white">
          <a:xfrm>
            <a:off x="4376767" y="4007052"/>
            <a:ext cx="561719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880AE3-2B9C-6293-7344-D6CF18266D23}"/>
              </a:ext>
            </a:extLst>
          </p:cNvPr>
          <p:cNvSpPr/>
          <p:nvPr/>
        </p:nvSpPr>
        <p:spPr bwMode="white">
          <a:xfrm>
            <a:off x="1463445" y="5304349"/>
            <a:ext cx="380826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C6DADE-86C7-BCDA-8652-913092A4E6C6}"/>
              </a:ext>
            </a:extLst>
          </p:cNvPr>
          <p:cNvSpPr/>
          <p:nvPr/>
        </p:nvSpPr>
        <p:spPr bwMode="white">
          <a:xfrm>
            <a:off x="5290750" y="5304349"/>
            <a:ext cx="390347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4B7D8B-B681-BD26-C1D8-8B64FC1919FF}"/>
              </a:ext>
            </a:extLst>
          </p:cNvPr>
          <p:cNvSpPr/>
          <p:nvPr/>
        </p:nvSpPr>
        <p:spPr bwMode="white">
          <a:xfrm>
            <a:off x="9717858" y="5304349"/>
            <a:ext cx="209454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58022D6-EC80-AFF8-F3C7-58D371D2DCD0}"/>
              </a:ext>
            </a:extLst>
          </p:cNvPr>
          <p:cNvSpPr/>
          <p:nvPr/>
        </p:nvSpPr>
        <p:spPr bwMode="white">
          <a:xfrm>
            <a:off x="7309131" y="5914841"/>
            <a:ext cx="1599472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8694636-1D91-1054-75D0-D83338B7D0F4}"/>
              </a:ext>
            </a:extLst>
          </p:cNvPr>
          <p:cNvSpPr/>
          <p:nvPr/>
        </p:nvSpPr>
        <p:spPr bwMode="white">
          <a:xfrm>
            <a:off x="9603610" y="5914841"/>
            <a:ext cx="1599471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370C21-D474-4587-FBBC-1827EA9C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3" y="998908"/>
            <a:ext cx="11520000" cy="306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D2FCD9-B33B-1982-38D4-084A7C40C0D3}"/>
              </a:ext>
            </a:extLst>
          </p:cNvPr>
          <p:cNvSpPr/>
          <p:nvPr/>
        </p:nvSpPr>
        <p:spPr bwMode="white">
          <a:xfrm>
            <a:off x="8883402" y="1132286"/>
            <a:ext cx="504594" cy="23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AE161B-5D55-85FD-525D-809AC394A37D}"/>
              </a:ext>
            </a:extLst>
          </p:cNvPr>
          <p:cNvSpPr/>
          <p:nvPr/>
        </p:nvSpPr>
        <p:spPr bwMode="white">
          <a:xfrm>
            <a:off x="2475997" y="2513708"/>
            <a:ext cx="228496" cy="14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DB9C77-C10E-C08E-A27B-41FD490FD37F}"/>
              </a:ext>
            </a:extLst>
          </p:cNvPr>
          <p:cNvSpPr/>
          <p:nvPr/>
        </p:nvSpPr>
        <p:spPr bwMode="white">
          <a:xfrm>
            <a:off x="7474344" y="2485127"/>
            <a:ext cx="228496" cy="171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AF1443-D577-C032-0F13-D9886A43BE96}"/>
              </a:ext>
            </a:extLst>
          </p:cNvPr>
          <p:cNvSpPr/>
          <p:nvPr/>
        </p:nvSpPr>
        <p:spPr bwMode="white">
          <a:xfrm>
            <a:off x="2990113" y="3161547"/>
            <a:ext cx="228495" cy="181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E85FD6-5FDF-1875-803C-9609BE9855A0}"/>
              </a:ext>
            </a:extLst>
          </p:cNvPr>
          <p:cNvSpPr/>
          <p:nvPr/>
        </p:nvSpPr>
        <p:spPr bwMode="white">
          <a:xfrm>
            <a:off x="8321683" y="3161547"/>
            <a:ext cx="228496" cy="171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6FDE20-F81A-BC3E-6FD9-D8BD67291F4C}"/>
              </a:ext>
            </a:extLst>
          </p:cNvPr>
          <p:cNvSpPr/>
          <p:nvPr/>
        </p:nvSpPr>
        <p:spPr bwMode="white">
          <a:xfrm>
            <a:off x="8540658" y="3723643"/>
            <a:ext cx="218975" cy="23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12D681-EDD5-BDF3-D747-2790CDE6EA63}"/>
              </a:ext>
            </a:extLst>
          </p:cNvPr>
          <p:cNvSpPr/>
          <p:nvPr/>
        </p:nvSpPr>
        <p:spPr bwMode="white">
          <a:xfrm>
            <a:off x="9883071" y="3723643"/>
            <a:ext cx="714049" cy="23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9F2537-71F0-1AA1-FAF1-530D55C4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0" y="649068"/>
            <a:ext cx="11520000" cy="338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F785D5-F86A-FBB2-B18F-8444843BC6E4}"/>
              </a:ext>
            </a:extLst>
          </p:cNvPr>
          <p:cNvSpPr/>
          <p:nvPr/>
        </p:nvSpPr>
        <p:spPr bwMode="white">
          <a:xfrm>
            <a:off x="10902175" y="1383324"/>
            <a:ext cx="333223" cy="30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9B2EF7-565C-2482-42E6-97DF59FFADC4}"/>
              </a:ext>
            </a:extLst>
          </p:cNvPr>
          <p:cNvSpPr/>
          <p:nvPr/>
        </p:nvSpPr>
        <p:spPr bwMode="white">
          <a:xfrm>
            <a:off x="10978341" y="1984079"/>
            <a:ext cx="228495" cy="18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2FA47E-3807-0DE1-F68C-C3664F88D866}"/>
              </a:ext>
            </a:extLst>
          </p:cNvPr>
          <p:cNvSpPr/>
          <p:nvPr/>
        </p:nvSpPr>
        <p:spPr bwMode="white">
          <a:xfrm>
            <a:off x="10978341" y="2537155"/>
            <a:ext cx="228495" cy="18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8FB7F8-ECDF-76D8-6F14-55DF1FD53833}"/>
              </a:ext>
            </a:extLst>
          </p:cNvPr>
          <p:cNvSpPr/>
          <p:nvPr/>
        </p:nvSpPr>
        <p:spPr bwMode="white">
          <a:xfrm>
            <a:off x="10978341" y="3090231"/>
            <a:ext cx="228495" cy="18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0614ED-6A15-A78B-5E1E-523D388F765F}"/>
              </a:ext>
            </a:extLst>
          </p:cNvPr>
          <p:cNvSpPr/>
          <p:nvPr/>
        </p:nvSpPr>
        <p:spPr bwMode="white">
          <a:xfrm>
            <a:off x="10978341" y="3633771"/>
            <a:ext cx="228495" cy="18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AB71FE-D241-DD3C-AFA8-4B55D6DC12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8" y="623769"/>
            <a:ext cx="11520000" cy="4031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5B57B9-F9BF-1538-2FD0-0D01E684D765}"/>
              </a:ext>
            </a:extLst>
          </p:cNvPr>
          <p:cNvSpPr/>
          <p:nvPr/>
        </p:nvSpPr>
        <p:spPr bwMode="white">
          <a:xfrm>
            <a:off x="5295604" y="1395687"/>
            <a:ext cx="266578" cy="247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044365-CCAB-D474-35FF-E78CA4CB0A2A}"/>
              </a:ext>
            </a:extLst>
          </p:cNvPr>
          <p:cNvSpPr/>
          <p:nvPr/>
        </p:nvSpPr>
        <p:spPr bwMode="white">
          <a:xfrm>
            <a:off x="4029356" y="2491621"/>
            <a:ext cx="285619" cy="22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45B1BE-9627-350C-A15D-C795BA1DF776}"/>
              </a:ext>
            </a:extLst>
          </p:cNvPr>
          <p:cNvSpPr/>
          <p:nvPr/>
        </p:nvSpPr>
        <p:spPr bwMode="white">
          <a:xfrm>
            <a:off x="8427901" y="3654264"/>
            <a:ext cx="257057" cy="22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CE3218-0F56-B18A-1F43-7622FFD413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85042"/>
            <a:ext cx="1152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ED0C7D-E78E-66AF-D715-9C63FB61A693}"/>
              </a:ext>
            </a:extLst>
          </p:cNvPr>
          <p:cNvSpPr/>
          <p:nvPr/>
        </p:nvSpPr>
        <p:spPr bwMode="white">
          <a:xfrm>
            <a:off x="3328264" y="1581385"/>
            <a:ext cx="266578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DBCF57-A82F-BAFC-BA7A-60B6F9870707}"/>
              </a:ext>
            </a:extLst>
          </p:cNvPr>
          <p:cNvSpPr/>
          <p:nvPr/>
        </p:nvSpPr>
        <p:spPr bwMode="white">
          <a:xfrm>
            <a:off x="6022611" y="2735598"/>
            <a:ext cx="285619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5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B8F64C-C7EC-5312-92DB-570A8421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0" y="560578"/>
            <a:ext cx="11520000" cy="2245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AA4718-5971-E7A5-9652-ABC0ECD86BA0}"/>
              </a:ext>
            </a:extLst>
          </p:cNvPr>
          <p:cNvSpPr/>
          <p:nvPr/>
        </p:nvSpPr>
        <p:spPr bwMode="white">
          <a:xfrm>
            <a:off x="2441404" y="1831600"/>
            <a:ext cx="542677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F50F7E-DC09-C3D6-5F42-D28D1C43DA0F}"/>
              </a:ext>
            </a:extLst>
          </p:cNvPr>
          <p:cNvSpPr/>
          <p:nvPr/>
        </p:nvSpPr>
        <p:spPr bwMode="white">
          <a:xfrm>
            <a:off x="5288081" y="1831600"/>
            <a:ext cx="228495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C26978-DA4F-6BFE-43A2-BD4FA26DDB7D}"/>
              </a:ext>
            </a:extLst>
          </p:cNvPr>
          <p:cNvSpPr/>
          <p:nvPr/>
        </p:nvSpPr>
        <p:spPr bwMode="white">
          <a:xfrm>
            <a:off x="7477833" y="1831600"/>
            <a:ext cx="390347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DAD145-3301-CCDE-96F8-C8E1A094822B}"/>
              </a:ext>
            </a:extLst>
          </p:cNvPr>
          <p:cNvSpPr/>
          <p:nvPr/>
        </p:nvSpPr>
        <p:spPr bwMode="white">
          <a:xfrm>
            <a:off x="10514924" y="1831600"/>
            <a:ext cx="390346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0382D5-C3F5-A7EA-C588-AF810EB7608F}"/>
              </a:ext>
            </a:extLst>
          </p:cNvPr>
          <p:cNvSpPr/>
          <p:nvPr/>
        </p:nvSpPr>
        <p:spPr bwMode="white">
          <a:xfrm>
            <a:off x="2593734" y="2376324"/>
            <a:ext cx="552198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D61BE1-BB1D-5C67-8BD4-EC4AF25C6834}"/>
              </a:ext>
            </a:extLst>
          </p:cNvPr>
          <p:cNvSpPr/>
          <p:nvPr/>
        </p:nvSpPr>
        <p:spPr bwMode="white">
          <a:xfrm>
            <a:off x="5288081" y="2376324"/>
            <a:ext cx="561719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0B1614-8997-F623-B5F1-5E93134AE117}"/>
              </a:ext>
            </a:extLst>
          </p:cNvPr>
          <p:cNvSpPr/>
          <p:nvPr/>
        </p:nvSpPr>
        <p:spPr bwMode="white">
          <a:xfrm>
            <a:off x="7649205" y="2376324"/>
            <a:ext cx="561719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E057A7E-878C-E70B-2612-35DFE151CC3B}"/>
              </a:ext>
            </a:extLst>
          </p:cNvPr>
          <p:cNvSpPr/>
          <p:nvPr/>
        </p:nvSpPr>
        <p:spPr bwMode="white">
          <a:xfrm>
            <a:off x="10686296" y="2376324"/>
            <a:ext cx="561719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166529F-D497-B9F0-98C4-49D7A86D8E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73" y="662937"/>
            <a:ext cx="11520000" cy="250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77D592-CE88-389C-A4C8-80FE6EE1569F}"/>
              </a:ext>
            </a:extLst>
          </p:cNvPr>
          <p:cNvSpPr/>
          <p:nvPr/>
        </p:nvSpPr>
        <p:spPr bwMode="white">
          <a:xfrm>
            <a:off x="2823403" y="1330046"/>
            <a:ext cx="666446" cy="238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E717C6E-F798-4259-38F6-0468EBD58EA0}"/>
              </a:ext>
            </a:extLst>
          </p:cNvPr>
          <p:cNvSpPr/>
          <p:nvPr/>
        </p:nvSpPr>
        <p:spPr bwMode="white">
          <a:xfrm>
            <a:off x="6193717" y="1330046"/>
            <a:ext cx="790214" cy="238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BDEB96-A7FF-51F6-5541-A5B4DB42DB47}"/>
              </a:ext>
            </a:extLst>
          </p:cNvPr>
          <p:cNvSpPr/>
          <p:nvPr/>
        </p:nvSpPr>
        <p:spPr bwMode="white">
          <a:xfrm>
            <a:off x="9735403" y="1330046"/>
            <a:ext cx="999669" cy="238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F46FCB31-A2DB-4852-5148-C3E252D20216}"/>
              </a:ext>
            </a:extLst>
          </p:cNvPr>
          <p:cNvSpPr/>
          <p:nvPr/>
        </p:nvSpPr>
        <p:spPr bwMode="white">
          <a:xfrm>
            <a:off x="1860825" y="1854106"/>
            <a:ext cx="1253106" cy="138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D425799B-B5C3-9BC8-2612-FF6641CF3157}"/>
              </a:ext>
            </a:extLst>
          </p:cNvPr>
          <p:cNvSpPr/>
          <p:nvPr/>
        </p:nvSpPr>
        <p:spPr bwMode="white">
          <a:xfrm>
            <a:off x="5007421" y="1819280"/>
            <a:ext cx="1664749" cy="138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09D77B3F-59DC-B4A0-0A30-1DB7E05523BF}"/>
              </a:ext>
            </a:extLst>
          </p:cNvPr>
          <p:cNvSpPr/>
          <p:nvPr/>
        </p:nvSpPr>
        <p:spPr bwMode="white">
          <a:xfrm>
            <a:off x="8667697" y="1854106"/>
            <a:ext cx="1756463" cy="138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8E6656BA-EDCD-8549-F3D9-18478600BF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25" y="3429000"/>
            <a:ext cx="11520000" cy="211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F2AE8C1-33F1-1ACB-A9BC-C60C8B4243BE}"/>
              </a:ext>
            </a:extLst>
          </p:cNvPr>
          <p:cNvSpPr/>
          <p:nvPr/>
        </p:nvSpPr>
        <p:spPr bwMode="white">
          <a:xfrm>
            <a:off x="2936659" y="3648620"/>
            <a:ext cx="990148" cy="24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3C9E6BF-E944-3457-9506-F79502DC8515}"/>
              </a:ext>
            </a:extLst>
          </p:cNvPr>
          <p:cNvSpPr/>
          <p:nvPr/>
        </p:nvSpPr>
        <p:spPr bwMode="white">
          <a:xfrm>
            <a:off x="6135601" y="3648620"/>
            <a:ext cx="999669" cy="24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9408331-1B6B-B594-36A5-18FC7C6A3D8E}"/>
              </a:ext>
            </a:extLst>
          </p:cNvPr>
          <p:cNvSpPr/>
          <p:nvPr/>
        </p:nvSpPr>
        <p:spPr bwMode="white">
          <a:xfrm>
            <a:off x="9677287" y="3648620"/>
            <a:ext cx="990148" cy="24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69A715A-4772-003A-249E-5BE7B5843F7E}"/>
              </a:ext>
            </a:extLst>
          </p:cNvPr>
          <p:cNvSpPr/>
          <p:nvPr/>
        </p:nvSpPr>
        <p:spPr bwMode="white">
          <a:xfrm>
            <a:off x="1759551" y="4138813"/>
            <a:ext cx="1730297" cy="138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9134F08-06E2-C985-E765-72F13BC740C4}"/>
              </a:ext>
            </a:extLst>
          </p:cNvPr>
          <p:cNvSpPr/>
          <p:nvPr/>
        </p:nvSpPr>
        <p:spPr bwMode="white">
          <a:xfrm>
            <a:off x="4897435" y="4091699"/>
            <a:ext cx="1730297" cy="138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CB191F9-438C-54A0-4455-3C9C5B529C32}"/>
              </a:ext>
            </a:extLst>
          </p:cNvPr>
          <p:cNvSpPr/>
          <p:nvPr/>
        </p:nvSpPr>
        <p:spPr bwMode="white">
          <a:xfrm>
            <a:off x="8442064" y="4168737"/>
            <a:ext cx="1730297" cy="138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2023-07-23T17:07:15Z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