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2" r:id="rId5"/>
    <p:sldId id="260" r:id="rId6"/>
    <p:sldId id="258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881B7E93-36E2-52E4-F9A1-BD20F7ADCA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91"/>
          <a:stretch/>
        </p:blipFill>
        <p:spPr>
          <a:xfrm>
            <a:off x="4239115" y="2130184"/>
            <a:ext cx="3526200" cy="953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115309EF-D9B9-67A4-65EF-6055EE4E56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661"/>
          <a:stretch/>
        </p:blipFill>
        <p:spPr>
          <a:xfrm>
            <a:off x="4139469" y="3356706"/>
            <a:ext cx="3725492" cy="9289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5CC9AEE-9C0C-7763-3743-4CC9966585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29" y="309061"/>
            <a:ext cx="11520000" cy="34293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F990824-E01C-0A58-C270-DA15FF12D13F}"/>
              </a:ext>
            </a:extLst>
          </p:cNvPr>
          <p:cNvSpPr/>
          <p:nvPr/>
        </p:nvSpPr>
        <p:spPr bwMode="white">
          <a:xfrm>
            <a:off x="3339813" y="1671294"/>
            <a:ext cx="695008" cy="238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6513A71-DE36-E1FC-EAF1-3BA7E68D97D5}"/>
              </a:ext>
            </a:extLst>
          </p:cNvPr>
          <p:cNvSpPr/>
          <p:nvPr/>
        </p:nvSpPr>
        <p:spPr bwMode="white">
          <a:xfrm>
            <a:off x="6443548" y="1671294"/>
            <a:ext cx="371305" cy="2381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5A74381-E265-C6AD-0EDF-C82FEF740989}"/>
              </a:ext>
            </a:extLst>
          </p:cNvPr>
          <p:cNvSpPr/>
          <p:nvPr/>
        </p:nvSpPr>
        <p:spPr bwMode="white">
          <a:xfrm>
            <a:off x="4615581" y="2157126"/>
            <a:ext cx="218975" cy="228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FF89B33-9AC1-92FA-8EDF-6490054691E7}"/>
              </a:ext>
            </a:extLst>
          </p:cNvPr>
          <p:cNvSpPr/>
          <p:nvPr/>
        </p:nvSpPr>
        <p:spPr bwMode="white">
          <a:xfrm>
            <a:off x="2711449" y="2642957"/>
            <a:ext cx="685487" cy="228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404128D-B995-B7E0-841B-60B5EE1DE164}"/>
              </a:ext>
            </a:extLst>
          </p:cNvPr>
          <p:cNvSpPr/>
          <p:nvPr/>
        </p:nvSpPr>
        <p:spPr bwMode="white">
          <a:xfrm>
            <a:off x="7386094" y="2642957"/>
            <a:ext cx="228495" cy="228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F104C18-D96F-4DD4-F23A-5B7492F9C9A9}"/>
              </a:ext>
            </a:extLst>
          </p:cNvPr>
          <p:cNvSpPr/>
          <p:nvPr/>
        </p:nvSpPr>
        <p:spPr bwMode="white">
          <a:xfrm>
            <a:off x="5840361" y="3119263"/>
            <a:ext cx="603187" cy="6191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51010A7-7F96-FF68-F03F-AC96CC6AB01C}"/>
              </a:ext>
            </a:extLst>
          </p:cNvPr>
          <p:cNvSpPr/>
          <p:nvPr/>
        </p:nvSpPr>
        <p:spPr bwMode="white">
          <a:xfrm>
            <a:off x="2863780" y="3300259"/>
            <a:ext cx="218975" cy="228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3AC37365-3285-E21D-46C9-99F45814D4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85" y="3738460"/>
            <a:ext cx="11520000" cy="26272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2DFA979D-F74E-8B5D-ACC4-F54BDEAB2814}"/>
              </a:ext>
            </a:extLst>
          </p:cNvPr>
          <p:cNvSpPr/>
          <p:nvPr/>
        </p:nvSpPr>
        <p:spPr bwMode="white">
          <a:xfrm>
            <a:off x="7243651" y="4015520"/>
            <a:ext cx="209454" cy="238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A4849DFA-6AF4-6D90-E5D1-F6A91B9A95A9}"/>
              </a:ext>
            </a:extLst>
          </p:cNvPr>
          <p:cNvSpPr/>
          <p:nvPr/>
        </p:nvSpPr>
        <p:spPr bwMode="white">
          <a:xfrm>
            <a:off x="9785668" y="4015520"/>
            <a:ext cx="495073" cy="2388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494D0C0F-B909-7CC4-E892-838FCF9D368F}"/>
              </a:ext>
            </a:extLst>
          </p:cNvPr>
          <p:cNvSpPr/>
          <p:nvPr/>
        </p:nvSpPr>
        <p:spPr bwMode="white">
          <a:xfrm>
            <a:off x="8338527" y="4560087"/>
            <a:ext cx="218975" cy="2292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2FB9F93E-8ED5-7A25-1D34-C82DD90D6561}"/>
              </a:ext>
            </a:extLst>
          </p:cNvPr>
          <p:cNvSpPr/>
          <p:nvPr/>
        </p:nvSpPr>
        <p:spPr bwMode="white">
          <a:xfrm>
            <a:off x="4930131" y="5009116"/>
            <a:ext cx="361785" cy="3057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>
            <a:extLst>
              <a:ext uri="{FF2B5EF4-FFF2-40B4-BE49-F238E27FC236}">
                <a16:creationId xmlns:a16="http://schemas.microsoft.com/office/drawing/2014/main" id="{51531A4E-5F67-9783-6683-A19F9F402BEF}"/>
              </a:ext>
            </a:extLst>
          </p:cNvPr>
          <p:cNvSpPr/>
          <p:nvPr/>
        </p:nvSpPr>
        <p:spPr bwMode="white">
          <a:xfrm>
            <a:off x="1693106" y="6012265"/>
            <a:ext cx="533157" cy="2292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497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59740C7-7699-C4ED-BF7E-7DA01ED7EE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9" y="441535"/>
            <a:ext cx="11520000" cy="4231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6052747-C88A-5C73-9AAF-B5E3C6D8712C}"/>
              </a:ext>
            </a:extLst>
          </p:cNvPr>
          <p:cNvSpPr/>
          <p:nvPr/>
        </p:nvSpPr>
        <p:spPr bwMode="white">
          <a:xfrm>
            <a:off x="1877479" y="2719303"/>
            <a:ext cx="2970446" cy="1439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216544C9-5335-DB09-81BF-BCC3B064C1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370" y="4244119"/>
            <a:ext cx="11520000" cy="24226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384526C-9194-62CA-3F99-FF546A53CF34}"/>
              </a:ext>
            </a:extLst>
          </p:cNvPr>
          <p:cNvSpPr/>
          <p:nvPr/>
        </p:nvSpPr>
        <p:spPr bwMode="white">
          <a:xfrm>
            <a:off x="1871080" y="5398229"/>
            <a:ext cx="6064660" cy="7821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18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76B9FD5-2541-E70A-A4A5-06BF9B0AFD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74" y="743458"/>
            <a:ext cx="11520000" cy="20666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BAB8082-9B5D-1A39-CA7A-2F4CB8B19F73}"/>
              </a:ext>
            </a:extLst>
          </p:cNvPr>
          <p:cNvSpPr/>
          <p:nvPr/>
        </p:nvSpPr>
        <p:spPr bwMode="white">
          <a:xfrm>
            <a:off x="1620584" y="1886302"/>
            <a:ext cx="3694016" cy="790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045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2023-07-24T05:59:49Z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