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5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BF9AE70B-8FA0-22B1-0BA7-244B16FCC9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91"/>
          <a:stretch/>
        </p:blipFill>
        <p:spPr>
          <a:xfrm>
            <a:off x="4239115" y="2130184"/>
            <a:ext cx="3526200" cy="953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566A2B37-AAB6-75A2-079B-E20CF6CFBC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33"/>
          <a:stretch/>
        </p:blipFill>
        <p:spPr>
          <a:xfrm>
            <a:off x="3143007" y="3273185"/>
            <a:ext cx="5905985" cy="9003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C826977-FD54-3359-0957-887CCE95EC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635492"/>
            <a:ext cx="11520000" cy="3241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5BACBE7-12F0-87F5-65EF-33A1BC985355}"/>
              </a:ext>
            </a:extLst>
          </p:cNvPr>
          <p:cNvSpPr/>
          <p:nvPr/>
        </p:nvSpPr>
        <p:spPr bwMode="white">
          <a:xfrm>
            <a:off x="1688123" y="3218879"/>
            <a:ext cx="474785" cy="702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2D30B82D-B755-2C25-3C77-A56ECAEBD166}"/>
              </a:ext>
            </a:extLst>
          </p:cNvPr>
          <p:cNvSpPr/>
          <p:nvPr/>
        </p:nvSpPr>
        <p:spPr bwMode="white">
          <a:xfrm>
            <a:off x="4343400" y="3196516"/>
            <a:ext cx="474785" cy="702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4ABE1C02-9647-C829-F6A7-0CFC5927FC1A}"/>
              </a:ext>
            </a:extLst>
          </p:cNvPr>
          <p:cNvSpPr/>
          <p:nvPr/>
        </p:nvSpPr>
        <p:spPr bwMode="white">
          <a:xfrm>
            <a:off x="7080739" y="3174152"/>
            <a:ext cx="474785" cy="702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38C540CC-3080-92C5-A801-0B0F42D773D9}"/>
              </a:ext>
            </a:extLst>
          </p:cNvPr>
          <p:cNvSpPr/>
          <p:nvPr/>
        </p:nvSpPr>
        <p:spPr bwMode="white">
          <a:xfrm>
            <a:off x="9906000" y="3174152"/>
            <a:ext cx="474785" cy="702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img_16777215">
            <a:extLst>
              <a:ext uri="{FF2B5EF4-FFF2-40B4-BE49-F238E27FC236}">
                <a16:creationId xmlns:a16="http://schemas.microsoft.com/office/drawing/2014/main" id="{124F6913-411E-63A8-EEBE-87C65374E5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4021015"/>
            <a:ext cx="11520000" cy="1354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78CC03DE-1E72-2C61-31DB-1CAA96A2F5A3}"/>
              </a:ext>
            </a:extLst>
          </p:cNvPr>
          <p:cNvSpPr/>
          <p:nvPr/>
        </p:nvSpPr>
        <p:spPr bwMode="white">
          <a:xfrm>
            <a:off x="1490776" y="4917703"/>
            <a:ext cx="218975" cy="162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27B67538-C587-75B9-5B75-5D595E89DE4D}"/>
              </a:ext>
            </a:extLst>
          </p:cNvPr>
          <p:cNvSpPr/>
          <p:nvPr/>
        </p:nvSpPr>
        <p:spPr bwMode="white">
          <a:xfrm>
            <a:off x="4185123" y="4917703"/>
            <a:ext cx="228495" cy="162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68A36EAD-ED9D-9FC5-FBF9-133CFF21979B}"/>
              </a:ext>
            </a:extLst>
          </p:cNvPr>
          <p:cNvSpPr/>
          <p:nvPr/>
        </p:nvSpPr>
        <p:spPr bwMode="white">
          <a:xfrm>
            <a:off x="6917553" y="4917703"/>
            <a:ext cx="218975" cy="162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26EFDEB7-9C12-D049-4A15-84E92A08FEFE}"/>
              </a:ext>
            </a:extLst>
          </p:cNvPr>
          <p:cNvSpPr/>
          <p:nvPr/>
        </p:nvSpPr>
        <p:spPr bwMode="white">
          <a:xfrm>
            <a:off x="9630942" y="4917703"/>
            <a:ext cx="218975" cy="162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67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C2423D6-4704-4049-D13F-BDCA2EF932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846507"/>
            <a:ext cx="11520000" cy="2050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A9F89855-FB56-40C6-C3F5-AAE3FBC2E49F}"/>
              </a:ext>
            </a:extLst>
          </p:cNvPr>
          <p:cNvSpPr/>
          <p:nvPr/>
        </p:nvSpPr>
        <p:spPr bwMode="white">
          <a:xfrm>
            <a:off x="2414954" y="1325602"/>
            <a:ext cx="603738" cy="702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FEB4F711-7FAE-DC38-2F83-7742F0396742}"/>
              </a:ext>
            </a:extLst>
          </p:cNvPr>
          <p:cNvSpPr/>
          <p:nvPr/>
        </p:nvSpPr>
        <p:spPr bwMode="white">
          <a:xfrm>
            <a:off x="5122985" y="1425248"/>
            <a:ext cx="603738" cy="702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2FEA954B-E52E-8AE6-CC78-05244BAC8EB4}"/>
              </a:ext>
            </a:extLst>
          </p:cNvPr>
          <p:cNvSpPr/>
          <p:nvPr/>
        </p:nvSpPr>
        <p:spPr bwMode="white">
          <a:xfrm>
            <a:off x="7748954" y="1325602"/>
            <a:ext cx="603738" cy="702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F7C3DFBC-B379-9267-A8A8-999683FE0119}"/>
              </a:ext>
            </a:extLst>
          </p:cNvPr>
          <p:cNvSpPr/>
          <p:nvPr/>
        </p:nvSpPr>
        <p:spPr bwMode="white">
          <a:xfrm>
            <a:off x="10404230" y="1415337"/>
            <a:ext cx="603738" cy="702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>
            <a:extLst>
              <a:ext uri="{FF2B5EF4-FFF2-40B4-BE49-F238E27FC236}">
                <a16:creationId xmlns:a16="http://schemas.microsoft.com/office/drawing/2014/main" id="{0843AEF7-CA66-CCDD-9E71-2C6117614273}"/>
              </a:ext>
            </a:extLst>
          </p:cNvPr>
          <p:cNvSpPr/>
          <p:nvPr/>
        </p:nvSpPr>
        <p:spPr bwMode="white">
          <a:xfrm>
            <a:off x="2209801" y="2127738"/>
            <a:ext cx="603738" cy="702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>
            <a:extLst>
              <a:ext uri="{FF2B5EF4-FFF2-40B4-BE49-F238E27FC236}">
                <a16:creationId xmlns:a16="http://schemas.microsoft.com/office/drawing/2014/main" id="{BB354985-05EF-0BE5-9E8A-F356E9B0AC5D}"/>
              </a:ext>
            </a:extLst>
          </p:cNvPr>
          <p:cNvSpPr/>
          <p:nvPr/>
        </p:nvSpPr>
        <p:spPr bwMode="white">
          <a:xfrm>
            <a:off x="5076093" y="2194290"/>
            <a:ext cx="603738" cy="702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>
            <a:extLst>
              <a:ext uri="{FF2B5EF4-FFF2-40B4-BE49-F238E27FC236}">
                <a16:creationId xmlns:a16="http://schemas.microsoft.com/office/drawing/2014/main" id="{F866C7C2-E349-44D6-6D0C-4E2FF1F4FE05}"/>
              </a:ext>
            </a:extLst>
          </p:cNvPr>
          <p:cNvSpPr/>
          <p:nvPr/>
        </p:nvSpPr>
        <p:spPr bwMode="white">
          <a:xfrm>
            <a:off x="7640516" y="2194290"/>
            <a:ext cx="603738" cy="702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2" name="矩形 31">
            <a:extLst>
              <a:ext uri="{FF2B5EF4-FFF2-40B4-BE49-F238E27FC236}">
                <a16:creationId xmlns:a16="http://schemas.microsoft.com/office/drawing/2014/main" id="{7EAA1C91-87A1-C058-FEBD-ECE3632B61DC}"/>
              </a:ext>
            </a:extLst>
          </p:cNvPr>
          <p:cNvSpPr/>
          <p:nvPr/>
        </p:nvSpPr>
        <p:spPr bwMode="white">
          <a:xfrm>
            <a:off x="10404230" y="2208272"/>
            <a:ext cx="603738" cy="702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521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9E2B64F-CCD8-75E6-4F48-336B64DC24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70661"/>
            <a:ext cx="11520000" cy="41087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4A26455-3977-6AF4-5DC0-D0BBECBF4BC9}"/>
              </a:ext>
            </a:extLst>
          </p:cNvPr>
          <p:cNvSpPr/>
          <p:nvPr/>
        </p:nvSpPr>
        <p:spPr bwMode="white">
          <a:xfrm>
            <a:off x="10151801" y="1604896"/>
            <a:ext cx="209454" cy="2287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9652E2C-1EF7-CC44-8DDC-1D1142CCD74B}"/>
              </a:ext>
            </a:extLst>
          </p:cNvPr>
          <p:cNvSpPr/>
          <p:nvPr/>
        </p:nvSpPr>
        <p:spPr bwMode="white">
          <a:xfrm>
            <a:off x="10142280" y="1957618"/>
            <a:ext cx="218975" cy="238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834F4B2-A256-9C77-C262-799DFE99AA84}"/>
              </a:ext>
            </a:extLst>
          </p:cNvPr>
          <p:cNvSpPr/>
          <p:nvPr/>
        </p:nvSpPr>
        <p:spPr bwMode="white">
          <a:xfrm>
            <a:off x="9342545" y="2405670"/>
            <a:ext cx="209454" cy="2287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ABE2693-E600-341A-5B0E-4139A502195F}"/>
              </a:ext>
            </a:extLst>
          </p:cNvPr>
          <p:cNvSpPr/>
          <p:nvPr/>
        </p:nvSpPr>
        <p:spPr bwMode="white">
          <a:xfrm>
            <a:off x="9342545" y="2767925"/>
            <a:ext cx="218975" cy="2287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9293C9C-4ED4-89E6-A60D-6233C01EDEE2}"/>
              </a:ext>
            </a:extLst>
          </p:cNvPr>
          <p:cNvSpPr/>
          <p:nvPr/>
        </p:nvSpPr>
        <p:spPr bwMode="white">
          <a:xfrm>
            <a:off x="6800528" y="3187378"/>
            <a:ext cx="675965" cy="295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53B82CA-B61C-FDC4-3C49-21B004F930DB}"/>
              </a:ext>
            </a:extLst>
          </p:cNvPr>
          <p:cNvSpPr/>
          <p:nvPr/>
        </p:nvSpPr>
        <p:spPr bwMode="white">
          <a:xfrm>
            <a:off x="8390479" y="3187378"/>
            <a:ext cx="666446" cy="295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16EC865-E00D-EDA9-8F35-D5A3292FAE43}"/>
              </a:ext>
            </a:extLst>
          </p:cNvPr>
          <p:cNvSpPr/>
          <p:nvPr/>
        </p:nvSpPr>
        <p:spPr bwMode="white">
          <a:xfrm>
            <a:off x="6810049" y="3635430"/>
            <a:ext cx="695008" cy="285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4119484-B143-8EE7-B234-46E2C721AD26}"/>
              </a:ext>
            </a:extLst>
          </p:cNvPr>
          <p:cNvSpPr/>
          <p:nvPr/>
        </p:nvSpPr>
        <p:spPr bwMode="white">
          <a:xfrm>
            <a:off x="9761454" y="3625897"/>
            <a:ext cx="714049" cy="3050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325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726347C-4441-5E70-C743-B4D7E42DE9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00" y="846508"/>
            <a:ext cx="11520000" cy="27500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1B33877-0032-BDB2-7402-12425786E3AD}"/>
              </a:ext>
            </a:extLst>
          </p:cNvPr>
          <p:cNvSpPr/>
          <p:nvPr/>
        </p:nvSpPr>
        <p:spPr bwMode="white">
          <a:xfrm>
            <a:off x="1473952" y="2154699"/>
            <a:ext cx="4408066" cy="1375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04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AF6E407-E2EC-CCC8-64B7-DC0ACF5FA6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4" y="699970"/>
            <a:ext cx="11520000" cy="22917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577B21C-D85D-9DDF-3523-91C14CD7DCA6}"/>
              </a:ext>
            </a:extLst>
          </p:cNvPr>
          <p:cNvSpPr/>
          <p:nvPr/>
        </p:nvSpPr>
        <p:spPr bwMode="white">
          <a:xfrm>
            <a:off x="1298244" y="2323273"/>
            <a:ext cx="218975" cy="238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D18C32C-F186-1C13-E1D1-1AE80A79D931}"/>
              </a:ext>
            </a:extLst>
          </p:cNvPr>
          <p:cNvSpPr/>
          <p:nvPr/>
        </p:nvSpPr>
        <p:spPr bwMode="white">
          <a:xfrm>
            <a:off x="1298244" y="2686129"/>
            <a:ext cx="209454" cy="229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23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2023-07-24T05:59:24Z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