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3FD5FE9-5F0E-EF67-8CF6-7DD0D9EC3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1"/>
          <a:stretch/>
        </p:blipFill>
        <p:spPr>
          <a:xfrm>
            <a:off x="4239115" y="2130184"/>
            <a:ext cx="3526200" cy="95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62EAB87-ED1A-5020-99B6-5A4DC82D7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9"/>
          <a:stretch/>
        </p:blipFill>
        <p:spPr>
          <a:xfrm>
            <a:off x="3056307" y="3429000"/>
            <a:ext cx="6263538" cy="757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E86A74-0CEB-F0A9-7B7A-51C212DF7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717554"/>
            <a:ext cx="11520000" cy="4104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1BDA6E-E638-C8A4-69AF-EB067C327427}"/>
              </a:ext>
            </a:extLst>
          </p:cNvPr>
          <p:cNvSpPr/>
          <p:nvPr/>
        </p:nvSpPr>
        <p:spPr bwMode="white">
          <a:xfrm>
            <a:off x="7572325" y="2431788"/>
            <a:ext cx="218975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F6892C-CFBC-DEFD-6FA7-BF612964EFC4}"/>
              </a:ext>
            </a:extLst>
          </p:cNvPr>
          <p:cNvSpPr/>
          <p:nvPr/>
        </p:nvSpPr>
        <p:spPr bwMode="white">
          <a:xfrm>
            <a:off x="7972193" y="3098435"/>
            <a:ext cx="523636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EBE523-827C-0F64-9D99-CCCE9F83E046}"/>
              </a:ext>
            </a:extLst>
          </p:cNvPr>
          <p:cNvSpPr/>
          <p:nvPr/>
        </p:nvSpPr>
        <p:spPr bwMode="white">
          <a:xfrm>
            <a:off x="7381912" y="3774605"/>
            <a:ext cx="209454" cy="2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54A450-0BE8-C4EF-07DB-B6F9F286CC75}"/>
              </a:ext>
            </a:extLst>
          </p:cNvPr>
          <p:cNvSpPr/>
          <p:nvPr/>
        </p:nvSpPr>
        <p:spPr bwMode="white">
          <a:xfrm>
            <a:off x="2402606" y="4384111"/>
            <a:ext cx="209454" cy="2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09C1E5-E5D3-EA48-BDB0-CB413B3AA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35139"/>
            <a:ext cx="11520000" cy="3155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422E95-14B7-5432-F3B7-26969890405A}"/>
              </a:ext>
            </a:extLst>
          </p:cNvPr>
          <p:cNvSpPr/>
          <p:nvPr/>
        </p:nvSpPr>
        <p:spPr bwMode="white">
          <a:xfrm>
            <a:off x="1928727" y="1478663"/>
            <a:ext cx="628363" cy="2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4C7D1F-7541-D000-EAE4-1BAD89BA09BD}"/>
              </a:ext>
            </a:extLst>
          </p:cNvPr>
          <p:cNvSpPr/>
          <p:nvPr/>
        </p:nvSpPr>
        <p:spPr bwMode="white">
          <a:xfrm>
            <a:off x="5422809" y="1478663"/>
            <a:ext cx="790214" cy="2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FFC1E0-53A6-272A-D5F8-A13489294F3E}"/>
              </a:ext>
            </a:extLst>
          </p:cNvPr>
          <p:cNvSpPr/>
          <p:nvPr/>
        </p:nvSpPr>
        <p:spPr bwMode="white">
          <a:xfrm>
            <a:off x="9069223" y="1478663"/>
            <a:ext cx="1580429" cy="2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64D5DC6-34F0-07AD-81F1-147593A06702}"/>
              </a:ext>
            </a:extLst>
          </p:cNvPr>
          <p:cNvSpPr/>
          <p:nvPr/>
        </p:nvSpPr>
        <p:spPr bwMode="white">
          <a:xfrm>
            <a:off x="928574" y="1930002"/>
            <a:ext cx="1171159" cy="233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AC6F596B-BC0C-D4CC-BCD3-AA85F815825B}"/>
              </a:ext>
            </a:extLst>
          </p:cNvPr>
          <p:cNvSpPr/>
          <p:nvPr/>
        </p:nvSpPr>
        <p:spPr bwMode="white">
          <a:xfrm>
            <a:off x="4158282" y="1930002"/>
            <a:ext cx="1429717" cy="233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29F1C0B3-6301-873B-7768-CF31A9E49280}"/>
              </a:ext>
            </a:extLst>
          </p:cNvPr>
          <p:cNvSpPr/>
          <p:nvPr/>
        </p:nvSpPr>
        <p:spPr bwMode="white">
          <a:xfrm>
            <a:off x="8165404" y="1930002"/>
            <a:ext cx="1181796" cy="233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4D5DC6-34F0-07AD-81F1-147593A06702}"/>
              </a:ext>
            </a:extLst>
          </p:cNvPr>
          <p:cNvSpPr/>
          <p:nvPr/>
        </p:nvSpPr>
        <p:spPr bwMode="white">
          <a:xfrm>
            <a:off x="2099733" y="1930002"/>
            <a:ext cx="1417190" cy="233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6F596B-BC0C-D4CC-BCD3-AA85F815825B}"/>
              </a:ext>
            </a:extLst>
          </p:cNvPr>
          <p:cNvSpPr/>
          <p:nvPr/>
        </p:nvSpPr>
        <p:spPr bwMode="white">
          <a:xfrm>
            <a:off x="5587999" y="1930002"/>
            <a:ext cx="1410678" cy="233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9F1C0B3-6301-873B-7768-CF31A9E49280}"/>
              </a:ext>
            </a:extLst>
          </p:cNvPr>
          <p:cNvSpPr/>
          <p:nvPr/>
        </p:nvSpPr>
        <p:spPr bwMode="white">
          <a:xfrm>
            <a:off x="9347200" y="1930002"/>
            <a:ext cx="1350108" cy="233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5" grpId="0" animBg="1"/>
      <p:bldP spid="36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333D34-087E-AD14-182D-948F24D1A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576877"/>
            <a:ext cx="11520000" cy="2840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76E84D-BE5E-3253-F9B2-F9E495DA79B0}"/>
              </a:ext>
            </a:extLst>
          </p:cNvPr>
          <p:cNvSpPr/>
          <p:nvPr/>
        </p:nvSpPr>
        <p:spPr bwMode="white">
          <a:xfrm>
            <a:off x="1514983" y="1329789"/>
            <a:ext cx="4722247" cy="85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9D9E450-D458-E15A-D44E-0FEFEE567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3073892"/>
            <a:ext cx="11520000" cy="3314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3E91A7-2000-BFC4-283A-80CA9BD508DE}"/>
              </a:ext>
            </a:extLst>
          </p:cNvPr>
          <p:cNvSpPr/>
          <p:nvPr/>
        </p:nvSpPr>
        <p:spPr bwMode="white">
          <a:xfrm>
            <a:off x="1514983" y="4388387"/>
            <a:ext cx="4960264" cy="85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683F14-C7AF-C815-4F38-156D045D7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717554"/>
            <a:ext cx="11520000" cy="2128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BD3BD5-916E-D6F8-77BE-EE9B3835DA03}"/>
              </a:ext>
            </a:extLst>
          </p:cNvPr>
          <p:cNvSpPr/>
          <p:nvPr/>
        </p:nvSpPr>
        <p:spPr bwMode="white">
          <a:xfrm>
            <a:off x="7605292" y="2425702"/>
            <a:ext cx="361785" cy="229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8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2023-07-24T05:57:57Z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