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F08953-9665-62F7-FAA2-11AC8C61D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1"/>
          <a:stretch/>
        </p:blipFill>
        <p:spPr>
          <a:xfrm>
            <a:off x="4239115" y="2130184"/>
            <a:ext cx="3526200" cy="95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9C9D7E41-8FF2-1B75-8716-288CA9D2F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66"/>
          <a:stretch/>
        </p:blipFill>
        <p:spPr>
          <a:xfrm>
            <a:off x="3062169" y="3369850"/>
            <a:ext cx="6351462" cy="969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B6C12E-1AA5-BA03-A51B-D29B93947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06184"/>
            <a:ext cx="11520000" cy="3437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644FA8-2F32-B74C-FDA3-3EF6B4B067D9}"/>
              </a:ext>
            </a:extLst>
          </p:cNvPr>
          <p:cNvSpPr/>
          <p:nvPr/>
        </p:nvSpPr>
        <p:spPr bwMode="white">
          <a:xfrm>
            <a:off x="3882679" y="2129767"/>
            <a:ext cx="352264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ED2F1A-8BF3-6CAE-42CE-D6B89EC7A6B3}"/>
              </a:ext>
            </a:extLst>
          </p:cNvPr>
          <p:cNvSpPr/>
          <p:nvPr/>
        </p:nvSpPr>
        <p:spPr bwMode="white">
          <a:xfrm>
            <a:off x="5463109" y="2129767"/>
            <a:ext cx="218975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1D360DC-3B18-B1B7-5F52-8C7E09CFC7A6}"/>
              </a:ext>
            </a:extLst>
          </p:cNvPr>
          <p:cNvSpPr/>
          <p:nvPr/>
        </p:nvSpPr>
        <p:spPr bwMode="white">
          <a:xfrm>
            <a:off x="8090811" y="2129767"/>
            <a:ext cx="218975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5F2E43-BEFE-99EC-AA57-08A2A3D25ED8}"/>
              </a:ext>
            </a:extLst>
          </p:cNvPr>
          <p:cNvSpPr/>
          <p:nvPr/>
        </p:nvSpPr>
        <p:spPr bwMode="white">
          <a:xfrm>
            <a:off x="9585555" y="2129767"/>
            <a:ext cx="218975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51B75C-1FFC-65A4-9472-58C217E500B3}"/>
              </a:ext>
            </a:extLst>
          </p:cNvPr>
          <p:cNvSpPr/>
          <p:nvPr/>
        </p:nvSpPr>
        <p:spPr bwMode="white">
          <a:xfrm>
            <a:off x="2026150" y="2634454"/>
            <a:ext cx="380826" cy="23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602CB86-C7AA-73AC-092F-F957986F05A9}"/>
              </a:ext>
            </a:extLst>
          </p:cNvPr>
          <p:cNvSpPr/>
          <p:nvPr/>
        </p:nvSpPr>
        <p:spPr bwMode="white">
          <a:xfrm>
            <a:off x="3625621" y="2634454"/>
            <a:ext cx="209454" cy="23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FA26254-FEF7-59C3-804F-A3818A030E71}"/>
              </a:ext>
            </a:extLst>
          </p:cNvPr>
          <p:cNvSpPr/>
          <p:nvPr/>
        </p:nvSpPr>
        <p:spPr bwMode="white">
          <a:xfrm>
            <a:off x="5682084" y="2634454"/>
            <a:ext cx="380826" cy="23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1A876C-1C2B-78ED-9A6B-15601FABFE7A}"/>
              </a:ext>
            </a:extLst>
          </p:cNvPr>
          <p:cNvSpPr/>
          <p:nvPr/>
        </p:nvSpPr>
        <p:spPr bwMode="white">
          <a:xfrm>
            <a:off x="5291737" y="3148663"/>
            <a:ext cx="209454" cy="228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1E498CF-BFA6-4DC4-1787-5F434FFAB6BD}"/>
              </a:ext>
            </a:extLst>
          </p:cNvPr>
          <p:cNvSpPr/>
          <p:nvPr/>
        </p:nvSpPr>
        <p:spPr bwMode="white">
          <a:xfrm>
            <a:off x="3063902" y="3653350"/>
            <a:ext cx="218975" cy="23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519F53F-CEF2-7922-C1E6-066172F3CCBC}"/>
              </a:ext>
            </a:extLst>
          </p:cNvPr>
          <p:cNvSpPr/>
          <p:nvPr/>
        </p:nvSpPr>
        <p:spPr bwMode="white">
          <a:xfrm>
            <a:off x="6167638" y="3653350"/>
            <a:ext cx="523636" cy="238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22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B6D0DB-75D0-67B8-FB51-65AF5DEC8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88247"/>
            <a:ext cx="11520000" cy="247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880FF5-E138-3917-72E9-E28FC3665A83}"/>
              </a:ext>
            </a:extLst>
          </p:cNvPr>
          <p:cNvSpPr/>
          <p:nvPr/>
        </p:nvSpPr>
        <p:spPr bwMode="white">
          <a:xfrm>
            <a:off x="1754578" y="1394085"/>
            <a:ext cx="942545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AC8B0B-9547-EA58-1553-694414B77334}"/>
              </a:ext>
            </a:extLst>
          </p:cNvPr>
          <p:cNvSpPr/>
          <p:nvPr/>
        </p:nvSpPr>
        <p:spPr bwMode="white">
          <a:xfrm>
            <a:off x="4763107" y="1394085"/>
            <a:ext cx="952066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866E79-DEA9-1D75-37B8-BCCBC9761A4B}"/>
              </a:ext>
            </a:extLst>
          </p:cNvPr>
          <p:cNvSpPr/>
          <p:nvPr/>
        </p:nvSpPr>
        <p:spPr bwMode="white">
          <a:xfrm>
            <a:off x="7781157" y="1394085"/>
            <a:ext cx="790214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2B42F7-993B-9835-8167-CB7782B0CD4A}"/>
              </a:ext>
            </a:extLst>
          </p:cNvPr>
          <p:cNvSpPr/>
          <p:nvPr/>
        </p:nvSpPr>
        <p:spPr bwMode="white">
          <a:xfrm>
            <a:off x="10646876" y="1394085"/>
            <a:ext cx="780694" cy="22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4E5307-3BC4-CFF3-81FF-5C2B065D7002}"/>
              </a:ext>
            </a:extLst>
          </p:cNvPr>
          <p:cNvSpPr/>
          <p:nvPr/>
        </p:nvSpPr>
        <p:spPr bwMode="white">
          <a:xfrm>
            <a:off x="732138" y="1928232"/>
            <a:ext cx="1327101" cy="128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C73C981-3A9C-1880-7BA2-F8CB6D5A7E42}"/>
              </a:ext>
            </a:extLst>
          </p:cNvPr>
          <p:cNvSpPr/>
          <p:nvPr/>
        </p:nvSpPr>
        <p:spPr bwMode="white">
          <a:xfrm>
            <a:off x="3700971" y="1884326"/>
            <a:ext cx="1327101" cy="128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1AC50A45-D0B0-0A61-320A-9A1727203837}"/>
              </a:ext>
            </a:extLst>
          </p:cNvPr>
          <p:cNvSpPr/>
          <p:nvPr/>
        </p:nvSpPr>
        <p:spPr bwMode="white">
          <a:xfrm>
            <a:off x="6669804" y="1822725"/>
            <a:ext cx="1327101" cy="128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40FCCE56-F0EC-D99B-A74B-BDDD6E32BC0F}"/>
              </a:ext>
            </a:extLst>
          </p:cNvPr>
          <p:cNvSpPr/>
          <p:nvPr/>
        </p:nvSpPr>
        <p:spPr bwMode="white">
          <a:xfrm>
            <a:off x="9583061" y="1928232"/>
            <a:ext cx="1327101" cy="1283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1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491DB8-50A6-EF19-4CB2-15B48AA60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647215"/>
            <a:ext cx="11520000" cy="2455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BBF177-1D9A-9564-D4E9-A65EFCF678F0}"/>
              </a:ext>
            </a:extLst>
          </p:cNvPr>
          <p:cNvSpPr/>
          <p:nvPr/>
        </p:nvSpPr>
        <p:spPr bwMode="white">
          <a:xfrm>
            <a:off x="1435123" y="1851038"/>
            <a:ext cx="6079369" cy="812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4D226EB-620B-58CC-89EC-BC524C4DC0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3232154"/>
            <a:ext cx="11520000" cy="2660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F82607-5D69-39F1-03C0-EE9222A468B2}"/>
              </a:ext>
            </a:extLst>
          </p:cNvPr>
          <p:cNvSpPr/>
          <p:nvPr/>
        </p:nvSpPr>
        <p:spPr bwMode="white">
          <a:xfrm>
            <a:off x="1444644" y="4605075"/>
            <a:ext cx="5112595" cy="80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0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343117-8736-96AB-EB87-362E2D662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612046"/>
            <a:ext cx="11520000" cy="2979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7F00F3-6E9B-D569-EBD4-64421DF7AE3E}"/>
              </a:ext>
            </a:extLst>
          </p:cNvPr>
          <p:cNvSpPr/>
          <p:nvPr/>
        </p:nvSpPr>
        <p:spPr bwMode="white">
          <a:xfrm>
            <a:off x="1448303" y="2731889"/>
            <a:ext cx="3684495" cy="811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9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