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89710C6-303C-DE2D-2C1B-B762431CF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7"/>
          <a:stretch/>
        </p:blipFill>
        <p:spPr>
          <a:xfrm>
            <a:off x="3022846" y="1977785"/>
            <a:ext cx="6146308" cy="78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7DB26C0-08D5-B818-260F-0924C4C84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50"/>
          <a:stretch/>
        </p:blipFill>
        <p:spPr>
          <a:xfrm>
            <a:off x="4252062" y="3073892"/>
            <a:ext cx="4129938" cy="108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9230F8-D294-44A0-9A14-08BC07DF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553431"/>
            <a:ext cx="11520000" cy="3622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68D76D-DBB1-B578-18CC-19615D29B471}"/>
              </a:ext>
            </a:extLst>
          </p:cNvPr>
          <p:cNvSpPr/>
          <p:nvPr/>
        </p:nvSpPr>
        <p:spPr bwMode="white">
          <a:xfrm>
            <a:off x="1143677" y="2269293"/>
            <a:ext cx="142809" cy="181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AC80F3-BD1A-E260-5A82-06B28FA4AAAB}"/>
              </a:ext>
            </a:extLst>
          </p:cNvPr>
          <p:cNvSpPr/>
          <p:nvPr/>
        </p:nvSpPr>
        <p:spPr bwMode="white">
          <a:xfrm>
            <a:off x="6741826" y="2297891"/>
            <a:ext cx="276099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C63EC0-A614-C4A3-4F40-9226E679665F}"/>
              </a:ext>
            </a:extLst>
          </p:cNvPr>
          <p:cNvSpPr/>
          <p:nvPr/>
        </p:nvSpPr>
        <p:spPr bwMode="white">
          <a:xfrm>
            <a:off x="1086553" y="2450411"/>
            <a:ext cx="285619" cy="22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06CAAF-6BD7-C48E-E035-74DCBEFE6B7A}"/>
              </a:ext>
            </a:extLst>
          </p:cNvPr>
          <p:cNvSpPr/>
          <p:nvPr/>
        </p:nvSpPr>
        <p:spPr bwMode="white">
          <a:xfrm>
            <a:off x="6789429" y="2536205"/>
            <a:ext cx="190413" cy="181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039378-1825-4BE9-2AEB-6B1A77C407E2}"/>
              </a:ext>
            </a:extLst>
          </p:cNvPr>
          <p:cNvSpPr/>
          <p:nvPr/>
        </p:nvSpPr>
        <p:spPr bwMode="white">
          <a:xfrm>
            <a:off x="1619710" y="2984236"/>
            <a:ext cx="133289" cy="171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7669235-57FD-BF07-EB1D-E39602A290D6}"/>
              </a:ext>
            </a:extLst>
          </p:cNvPr>
          <p:cNvSpPr/>
          <p:nvPr/>
        </p:nvSpPr>
        <p:spPr bwMode="white">
          <a:xfrm>
            <a:off x="7789098" y="2974703"/>
            <a:ext cx="142809" cy="181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82ECF2D-9258-A689-73A1-1937CE7DD075}"/>
              </a:ext>
            </a:extLst>
          </p:cNvPr>
          <p:cNvSpPr/>
          <p:nvPr/>
        </p:nvSpPr>
        <p:spPr bwMode="white">
          <a:xfrm>
            <a:off x="1553065" y="3165355"/>
            <a:ext cx="276099" cy="3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EF2D98D-B55F-0C30-8940-7546842E6D71}"/>
              </a:ext>
            </a:extLst>
          </p:cNvPr>
          <p:cNvSpPr/>
          <p:nvPr/>
        </p:nvSpPr>
        <p:spPr bwMode="white">
          <a:xfrm>
            <a:off x="1600669" y="3222550"/>
            <a:ext cx="190413" cy="171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CDCB1DB-1535-A4B4-A3C2-B83D1BA700BA}"/>
              </a:ext>
            </a:extLst>
          </p:cNvPr>
          <p:cNvSpPr/>
          <p:nvPr/>
        </p:nvSpPr>
        <p:spPr bwMode="white">
          <a:xfrm>
            <a:off x="7779578" y="3213018"/>
            <a:ext cx="171371" cy="181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F7A235-43CA-974B-0F6F-1259068655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4" y="612046"/>
            <a:ext cx="11520000" cy="4426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96E12C-2C95-2034-FDBD-88DD08284545}"/>
              </a:ext>
            </a:extLst>
          </p:cNvPr>
          <p:cNvSpPr/>
          <p:nvPr/>
        </p:nvSpPr>
        <p:spPr bwMode="white">
          <a:xfrm>
            <a:off x="3792935" y="1566115"/>
            <a:ext cx="218975" cy="238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9D9940-2B85-B7AE-2F2D-B12B0D346DA5}"/>
              </a:ext>
            </a:extLst>
          </p:cNvPr>
          <p:cNvSpPr/>
          <p:nvPr/>
        </p:nvSpPr>
        <p:spPr bwMode="white">
          <a:xfrm>
            <a:off x="5620902" y="1566115"/>
            <a:ext cx="228495" cy="238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D400E3-6239-51CF-89B8-2F6629190836}"/>
              </a:ext>
            </a:extLst>
          </p:cNvPr>
          <p:cNvSpPr/>
          <p:nvPr/>
        </p:nvSpPr>
        <p:spPr bwMode="white">
          <a:xfrm>
            <a:off x="7448869" y="1566115"/>
            <a:ext cx="228496" cy="248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6723A6-F077-DC8C-F98A-8415A1E5D510}"/>
              </a:ext>
            </a:extLst>
          </p:cNvPr>
          <p:cNvSpPr/>
          <p:nvPr/>
        </p:nvSpPr>
        <p:spPr bwMode="white">
          <a:xfrm>
            <a:off x="9305398" y="1566115"/>
            <a:ext cx="352264" cy="248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2810FC-CF74-D51F-5F49-382E57B1DD14}"/>
              </a:ext>
            </a:extLst>
          </p:cNvPr>
          <p:cNvSpPr/>
          <p:nvPr/>
        </p:nvSpPr>
        <p:spPr bwMode="white">
          <a:xfrm>
            <a:off x="3850059" y="2529725"/>
            <a:ext cx="218975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A112C8-CC98-7720-F1F3-B4855697F651}"/>
              </a:ext>
            </a:extLst>
          </p:cNvPr>
          <p:cNvSpPr/>
          <p:nvPr/>
        </p:nvSpPr>
        <p:spPr bwMode="white">
          <a:xfrm>
            <a:off x="6544406" y="2529725"/>
            <a:ext cx="238016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6CD4261-ABA1-90B1-16C0-113715711AF7}"/>
              </a:ext>
            </a:extLst>
          </p:cNvPr>
          <p:cNvSpPr/>
          <p:nvPr/>
        </p:nvSpPr>
        <p:spPr bwMode="white">
          <a:xfrm>
            <a:off x="9257795" y="2529725"/>
            <a:ext cx="218975" cy="238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D8F190F-A3F6-6E70-E707-1169A4025086}"/>
              </a:ext>
            </a:extLst>
          </p:cNvPr>
          <p:cNvSpPr/>
          <p:nvPr/>
        </p:nvSpPr>
        <p:spPr bwMode="white">
          <a:xfrm>
            <a:off x="3945266" y="3483794"/>
            <a:ext cx="209454" cy="238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2F51377-B6EC-A9DF-8A50-1EE0DB3F12D8}"/>
              </a:ext>
            </a:extLst>
          </p:cNvPr>
          <p:cNvSpPr/>
          <p:nvPr/>
        </p:nvSpPr>
        <p:spPr bwMode="white">
          <a:xfrm>
            <a:off x="6801464" y="3483794"/>
            <a:ext cx="238016" cy="238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B35E9F8-A746-E44A-3ECA-0EDBA887F179}"/>
              </a:ext>
            </a:extLst>
          </p:cNvPr>
          <p:cNvSpPr/>
          <p:nvPr/>
        </p:nvSpPr>
        <p:spPr bwMode="white">
          <a:xfrm>
            <a:off x="3945266" y="4447404"/>
            <a:ext cx="209454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4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5BDAAB-D067-1741-5961-9C0A0BF0E1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9" y="741000"/>
            <a:ext cx="11520000" cy="4009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A36292-E65E-2C67-AD54-6B8729210BE1}"/>
              </a:ext>
            </a:extLst>
          </p:cNvPr>
          <p:cNvSpPr/>
          <p:nvPr/>
        </p:nvSpPr>
        <p:spPr bwMode="white">
          <a:xfrm>
            <a:off x="1690083" y="3598401"/>
            <a:ext cx="4627041" cy="609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3D9ED1-EDF4-1F16-9B6E-2D9A8ABD23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5AE041-5BF8-B645-B925-5518B9813E7D}"/>
              </a:ext>
            </a:extLst>
          </p:cNvPr>
          <p:cNvSpPr/>
          <p:nvPr/>
        </p:nvSpPr>
        <p:spPr bwMode="white">
          <a:xfrm>
            <a:off x="1968991" y="2296193"/>
            <a:ext cx="393209" cy="64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71CA32E-176D-500B-A23B-A91C66BD689F}"/>
              </a:ext>
            </a:extLst>
          </p:cNvPr>
          <p:cNvSpPr/>
          <p:nvPr/>
        </p:nvSpPr>
        <p:spPr bwMode="white">
          <a:xfrm>
            <a:off x="4688745" y="2296192"/>
            <a:ext cx="393209" cy="64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6DC4DD4-6FBB-74CA-246F-4ABF942EF039}"/>
              </a:ext>
            </a:extLst>
          </p:cNvPr>
          <p:cNvSpPr/>
          <p:nvPr/>
        </p:nvSpPr>
        <p:spPr bwMode="white">
          <a:xfrm>
            <a:off x="7338161" y="2296191"/>
            <a:ext cx="393209" cy="64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230946F9-0A7D-06EB-8008-2664F9F9EA92}"/>
              </a:ext>
            </a:extLst>
          </p:cNvPr>
          <p:cNvSpPr/>
          <p:nvPr/>
        </p:nvSpPr>
        <p:spPr bwMode="white">
          <a:xfrm>
            <a:off x="10057915" y="2296190"/>
            <a:ext cx="393209" cy="64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D0B22747-4EE0-1A8F-F69E-BB697B0A8C25}"/>
              </a:ext>
            </a:extLst>
          </p:cNvPr>
          <p:cNvSpPr/>
          <p:nvPr/>
        </p:nvSpPr>
        <p:spPr bwMode="white">
          <a:xfrm>
            <a:off x="1968990" y="3269210"/>
            <a:ext cx="393209" cy="64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396232EB-5C4E-46F5-79DA-8A768A2BBF1E}"/>
              </a:ext>
            </a:extLst>
          </p:cNvPr>
          <p:cNvSpPr/>
          <p:nvPr/>
        </p:nvSpPr>
        <p:spPr bwMode="white">
          <a:xfrm>
            <a:off x="4794253" y="3216455"/>
            <a:ext cx="393209" cy="64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982C3BC9-4E8D-A916-9A66-FDFFB687E392}"/>
              </a:ext>
            </a:extLst>
          </p:cNvPr>
          <p:cNvSpPr/>
          <p:nvPr/>
        </p:nvSpPr>
        <p:spPr bwMode="white">
          <a:xfrm>
            <a:off x="7338161" y="3216455"/>
            <a:ext cx="393209" cy="64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A6828C4B-49E8-E541-2D4D-F5A04908A4AA}"/>
              </a:ext>
            </a:extLst>
          </p:cNvPr>
          <p:cNvSpPr/>
          <p:nvPr/>
        </p:nvSpPr>
        <p:spPr bwMode="white">
          <a:xfrm>
            <a:off x="10217148" y="3216454"/>
            <a:ext cx="393209" cy="64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