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30F169F-55D0-420D-931C-0756E1C1D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0885AE9-8B88-BAF6-C2BE-8AACE969D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1"/>
          <a:stretch/>
        </p:blipFill>
        <p:spPr>
          <a:xfrm>
            <a:off x="2974246" y="3238015"/>
            <a:ext cx="6451108" cy="950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3066DE-DADB-774E-7577-AAD761AAE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875815"/>
            <a:ext cx="11520000" cy="3647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6F3191-B4AD-AC8E-6790-CC0AF1EC8E67}"/>
              </a:ext>
            </a:extLst>
          </p:cNvPr>
          <p:cNvSpPr/>
          <p:nvPr/>
        </p:nvSpPr>
        <p:spPr bwMode="white">
          <a:xfrm>
            <a:off x="9866909" y="2408990"/>
            <a:ext cx="1123438" cy="542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C21A4A-CA74-57CF-9357-C9C52951D2DC}"/>
              </a:ext>
            </a:extLst>
          </p:cNvPr>
          <p:cNvSpPr/>
          <p:nvPr/>
        </p:nvSpPr>
        <p:spPr bwMode="white">
          <a:xfrm>
            <a:off x="1336396" y="2551832"/>
            <a:ext cx="990635" cy="942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1E27DD-6A21-A495-A53B-B7A1810A8762}"/>
              </a:ext>
            </a:extLst>
          </p:cNvPr>
          <p:cNvSpPr/>
          <p:nvPr/>
        </p:nvSpPr>
        <p:spPr bwMode="white">
          <a:xfrm>
            <a:off x="4820958" y="2751811"/>
            <a:ext cx="1132958" cy="714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25FE3D-D896-C7F6-F4D4-A74886555A2C}"/>
              </a:ext>
            </a:extLst>
          </p:cNvPr>
          <p:cNvSpPr/>
          <p:nvPr/>
        </p:nvSpPr>
        <p:spPr bwMode="white">
          <a:xfrm>
            <a:off x="6401388" y="2751811"/>
            <a:ext cx="780694" cy="714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137307-F031-7BB4-2F22-41B59D98DE37}"/>
              </a:ext>
            </a:extLst>
          </p:cNvPr>
          <p:cNvSpPr/>
          <p:nvPr/>
        </p:nvSpPr>
        <p:spPr bwMode="white">
          <a:xfrm>
            <a:off x="8591140" y="2408990"/>
            <a:ext cx="428429" cy="107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E92DCB-291B-BFB6-F413-B261BD73FB76}"/>
              </a:ext>
            </a:extLst>
          </p:cNvPr>
          <p:cNvSpPr/>
          <p:nvPr/>
        </p:nvSpPr>
        <p:spPr bwMode="white">
          <a:xfrm>
            <a:off x="2240859" y="4037393"/>
            <a:ext cx="218975" cy="1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5A3A41-8582-576F-FF76-C6A6AF7A7102}"/>
              </a:ext>
            </a:extLst>
          </p:cNvPr>
          <p:cNvSpPr/>
          <p:nvPr/>
        </p:nvSpPr>
        <p:spPr bwMode="white">
          <a:xfrm>
            <a:off x="5906314" y="4037393"/>
            <a:ext cx="228495" cy="1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A5CF0A-3875-DE0B-B96A-5E6595CCEB09}"/>
              </a:ext>
            </a:extLst>
          </p:cNvPr>
          <p:cNvSpPr/>
          <p:nvPr/>
        </p:nvSpPr>
        <p:spPr bwMode="white">
          <a:xfrm>
            <a:off x="9686016" y="4037393"/>
            <a:ext cx="218975" cy="17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83ABCD3-1BB4-121F-1EAE-BF6F243C5047}"/>
              </a:ext>
            </a:extLst>
          </p:cNvPr>
          <p:cNvSpPr/>
          <p:nvPr/>
        </p:nvSpPr>
        <p:spPr bwMode="white">
          <a:xfrm>
            <a:off x="2350346" y="2551832"/>
            <a:ext cx="1223405" cy="942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1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2AF0B1-D895-49F8-A8BC-103A3F9F7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823061"/>
            <a:ext cx="11520000" cy="353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5B17F6-023B-C5E8-FEE7-A7BB8B4D03E6}"/>
              </a:ext>
            </a:extLst>
          </p:cNvPr>
          <p:cNvSpPr/>
          <p:nvPr/>
        </p:nvSpPr>
        <p:spPr bwMode="white">
          <a:xfrm>
            <a:off x="9966381" y="1824905"/>
            <a:ext cx="257057" cy="219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ED11D4-336C-2AF5-EA01-4F921432162C}"/>
              </a:ext>
            </a:extLst>
          </p:cNvPr>
          <p:cNvSpPr/>
          <p:nvPr/>
        </p:nvSpPr>
        <p:spPr bwMode="white">
          <a:xfrm>
            <a:off x="10404332" y="3275193"/>
            <a:ext cx="276099" cy="219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2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CE0703-AEF7-48CB-CF86-74B7B9FB2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4" y="676524"/>
            <a:ext cx="11520000" cy="460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B5ABC1-169B-C702-E21E-AE7208BC0B13}"/>
              </a:ext>
            </a:extLst>
          </p:cNvPr>
          <p:cNvSpPr/>
          <p:nvPr/>
        </p:nvSpPr>
        <p:spPr bwMode="white">
          <a:xfrm>
            <a:off x="1339240" y="1753039"/>
            <a:ext cx="22849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26431D-88C5-E77D-D5BD-B9F2342993E2}"/>
              </a:ext>
            </a:extLst>
          </p:cNvPr>
          <p:cNvSpPr/>
          <p:nvPr/>
        </p:nvSpPr>
        <p:spPr bwMode="white">
          <a:xfrm>
            <a:off x="3119603" y="1753039"/>
            <a:ext cx="21897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502ECC-B6D7-C0B1-BA6C-D851A91A8017}"/>
              </a:ext>
            </a:extLst>
          </p:cNvPr>
          <p:cNvSpPr/>
          <p:nvPr/>
        </p:nvSpPr>
        <p:spPr bwMode="white">
          <a:xfrm>
            <a:off x="4899967" y="1753039"/>
            <a:ext cx="21897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469127-D8EE-875C-0112-C7DB201153BB}"/>
              </a:ext>
            </a:extLst>
          </p:cNvPr>
          <p:cNvSpPr/>
          <p:nvPr/>
        </p:nvSpPr>
        <p:spPr bwMode="white">
          <a:xfrm>
            <a:off x="6680331" y="1753039"/>
            <a:ext cx="22849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D3B842-F3D4-F0DE-3162-BBAB0E7DCAFA}"/>
              </a:ext>
            </a:extLst>
          </p:cNvPr>
          <p:cNvSpPr/>
          <p:nvPr/>
        </p:nvSpPr>
        <p:spPr bwMode="white">
          <a:xfrm>
            <a:off x="8546380" y="1753039"/>
            <a:ext cx="22849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0DD33D-2CBA-7890-BAA5-CEBCEE0F61EA}"/>
              </a:ext>
            </a:extLst>
          </p:cNvPr>
          <p:cNvSpPr/>
          <p:nvPr/>
        </p:nvSpPr>
        <p:spPr bwMode="white">
          <a:xfrm>
            <a:off x="10431471" y="1753039"/>
            <a:ext cx="228495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C1703D2-46BA-23E0-4AFB-1DAAA8FE8D5A}"/>
              </a:ext>
            </a:extLst>
          </p:cNvPr>
          <p:cNvSpPr/>
          <p:nvPr/>
        </p:nvSpPr>
        <p:spPr bwMode="white">
          <a:xfrm>
            <a:off x="1866778" y="4455208"/>
            <a:ext cx="2435591" cy="102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E4C01DF-F77A-C13A-7521-69FF1F3BC946}"/>
              </a:ext>
            </a:extLst>
          </p:cNvPr>
          <p:cNvSpPr/>
          <p:nvPr/>
        </p:nvSpPr>
        <p:spPr bwMode="white">
          <a:xfrm>
            <a:off x="7189055" y="4420817"/>
            <a:ext cx="2435591" cy="102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2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8D2E06-F2B5-6AC5-B457-035BD48E1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711692"/>
            <a:ext cx="11520000" cy="4118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7071E7-BBA4-7623-1CC6-4BC3DE531C56}"/>
              </a:ext>
            </a:extLst>
          </p:cNvPr>
          <p:cNvSpPr/>
          <p:nvPr/>
        </p:nvSpPr>
        <p:spPr bwMode="white">
          <a:xfrm>
            <a:off x="3856354" y="2294118"/>
            <a:ext cx="142809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016743-13EE-D1C4-9E1B-19F19B3E15AD}"/>
              </a:ext>
            </a:extLst>
          </p:cNvPr>
          <p:cNvSpPr/>
          <p:nvPr/>
        </p:nvSpPr>
        <p:spPr bwMode="white">
          <a:xfrm>
            <a:off x="7474205" y="2294118"/>
            <a:ext cx="152330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A4A6DD-6043-85C5-4BDB-04AF2994E1FC}"/>
              </a:ext>
            </a:extLst>
          </p:cNvPr>
          <p:cNvSpPr/>
          <p:nvPr/>
        </p:nvSpPr>
        <p:spPr bwMode="white">
          <a:xfrm>
            <a:off x="3827792" y="2656360"/>
            <a:ext cx="228495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EFB70A-6316-39E9-5D0F-F11ED3CC23D3}"/>
              </a:ext>
            </a:extLst>
          </p:cNvPr>
          <p:cNvSpPr/>
          <p:nvPr/>
        </p:nvSpPr>
        <p:spPr bwMode="white">
          <a:xfrm>
            <a:off x="7398040" y="2656360"/>
            <a:ext cx="361785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F2DFE8-78B5-EEC1-2B7C-512A86D38A95}"/>
              </a:ext>
            </a:extLst>
          </p:cNvPr>
          <p:cNvSpPr/>
          <p:nvPr/>
        </p:nvSpPr>
        <p:spPr bwMode="white">
          <a:xfrm>
            <a:off x="3856354" y="3209256"/>
            <a:ext cx="142809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9391C4-1A86-FCB1-028A-028627FD2DDC}"/>
              </a:ext>
            </a:extLst>
          </p:cNvPr>
          <p:cNvSpPr/>
          <p:nvPr/>
        </p:nvSpPr>
        <p:spPr bwMode="white">
          <a:xfrm>
            <a:off x="7398040" y="3209256"/>
            <a:ext cx="152331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B5A0523-308E-0C62-98B1-B6E0AB2BC935}"/>
              </a:ext>
            </a:extLst>
          </p:cNvPr>
          <p:cNvSpPr/>
          <p:nvPr/>
        </p:nvSpPr>
        <p:spPr bwMode="white">
          <a:xfrm>
            <a:off x="3827792" y="3561965"/>
            <a:ext cx="218975" cy="238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AF5B69-8AF1-6AE0-C9C2-DACC3D384A4B}"/>
              </a:ext>
            </a:extLst>
          </p:cNvPr>
          <p:cNvSpPr/>
          <p:nvPr/>
        </p:nvSpPr>
        <p:spPr bwMode="white">
          <a:xfrm>
            <a:off x="7378999" y="3561965"/>
            <a:ext cx="209454" cy="22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DAAE022-4959-3F46-C7A2-803059F2F8FC}"/>
              </a:ext>
            </a:extLst>
          </p:cNvPr>
          <p:cNvSpPr/>
          <p:nvPr/>
        </p:nvSpPr>
        <p:spPr bwMode="white">
          <a:xfrm>
            <a:off x="6864640" y="4053317"/>
            <a:ext cx="2379006" cy="841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3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