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6A650FD-9DA0-6846-8EEA-F6493D714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AA702EA-31B2-C867-1DAA-0DDA1E2D5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8"/>
          <a:stretch/>
        </p:blipFill>
        <p:spPr>
          <a:xfrm>
            <a:off x="3362816" y="3232154"/>
            <a:ext cx="5806338" cy="74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84B227-EA57-FB44-54D7-D88F7E11D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31" y="711692"/>
            <a:ext cx="11520000" cy="4118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0CC23D-9A6E-426D-E24B-CF38B5C3B5E4}"/>
              </a:ext>
            </a:extLst>
          </p:cNvPr>
          <p:cNvSpPr/>
          <p:nvPr/>
        </p:nvSpPr>
        <p:spPr bwMode="white">
          <a:xfrm>
            <a:off x="3858179" y="2332248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4959DB3-8DB3-372D-76B2-B93E8C8D0AD1}"/>
              </a:ext>
            </a:extLst>
          </p:cNvPr>
          <p:cNvSpPr/>
          <p:nvPr/>
        </p:nvSpPr>
        <p:spPr bwMode="white">
          <a:xfrm>
            <a:off x="5768587" y="2332248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FDF944A-2698-4F91-2FDF-9E515E00E69B}"/>
              </a:ext>
            </a:extLst>
          </p:cNvPr>
          <p:cNvSpPr/>
          <p:nvPr/>
        </p:nvSpPr>
        <p:spPr bwMode="white">
          <a:xfrm>
            <a:off x="8205020" y="2332248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FC13AB0-4838-B93D-B585-AA680D81BB50}"/>
              </a:ext>
            </a:extLst>
          </p:cNvPr>
          <p:cNvSpPr/>
          <p:nvPr/>
        </p:nvSpPr>
        <p:spPr bwMode="white">
          <a:xfrm>
            <a:off x="5231746" y="3180772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A4962B8-2D32-FB0B-3EF6-35BCC49A1B85}"/>
              </a:ext>
            </a:extLst>
          </p:cNvPr>
          <p:cNvSpPr/>
          <p:nvPr/>
        </p:nvSpPr>
        <p:spPr bwMode="white">
          <a:xfrm>
            <a:off x="7544293" y="3180772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6F50082-4D00-E3CD-4011-7EB0CA836ECC}"/>
              </a:ext>
            </a:extLst>
          </p:cNvPr>
          <p:cNvSpPr/>
          <p:nvPr/>
        </p:nvSpPr>
        <p:spPr bwMode="white">
          <a:xfrm>
            <a:off x="5337935" y="4172089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7C0BB66-1180-3487-C270-41505542D164}"/>
              </a:ext>
            </a:extLst>
          </p:cNvPr>
          <p:cNvSpPr/>
          <p:nvPr/>
        </p:nvSpPr>
        <p:spPr bwMode="white">
          <a:xfrm>
            <a:off x="7491199" y="4172089"/>
            <a:ext cx="430652" cy="67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8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0C4EFD-E108-2517-EF45-5392CA4A2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8" y="823062"/>
            <a:ext cx="11520000" cy="2304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BDDD73E-A623-80C2-7255-05D8D68976F6}"/>
              </a:ext>
            </a:extLst>
          </p:cNvPr>
          <p:cNvSpPr/>
          <p:nvPr/>
        </p:nvSpPr>
        <p:spPr bwMode="white">
          <a:xfrm>
            <a:off x="2293148" y="1482969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A801DB1-FA37-4887-DE6D-EE7DB9055ACA}"/>
              </a:ext>
            </a:extLst>
          </p:cNvPr>
          <p:cNvSpPr/>
          <p:nvPr/>
        </p:nvSpPr>
        <p:spPr bwMode="white">
          <a:xfrm>
            <a:off x="5053933" y="1482969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58DDCFC-BFB0-D19F-DA10-D28BD12B556F}"/>
              </a:ext>
            </a:extLst>
          </p:cNvPr>
          <p:cNvSpPr/>
          <p:nvPr/>
        </p:nvSpPr>
        <p:spPr bwMode="white">
          <a:xfrm>
            <a:off x="7931948" y="1377461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71200F4-D885-8360-460B-FA4DA338AD92}"/>
              </a:ext>
            </a:extLst>
          </p:cNvPr>
          <p:cNvSpPr/>
          <p:nvPr/>
        </p:nvSpPr>
        <p:spPr bwMode="white">
          <a:xfrm>
            <a:off x="10751348" y="1547446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0F7CE5E-D053-D654-47DB-22C0D3E626EA}"/>
              </a:ext>
            </a:extLst>
          </p:cNvPr>
          <p:cNvSpPr/>
          <p:nvPr/>
        </p:nvSpPr>
        <p:spPr bwMode="white">
          <a:xfrm>
            <a:off x="2293148" y="2305428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056F139-68FB-978F-17A2-99BBDCC47A99}"/>
              </a:ext>
            </a:extLst>
          </p:cNvPr>
          <p:cNvSpPr/>
          <p:nvPr/>
        </p:nvSpPr>
        <p:spPr bwMode="white">
          <a:xfrm>
            <a:off x="5106687" y="2421984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9FB42FD-8541-5E0F-A6AD-9632CB2CACF7}"/>
              </a:ext>
            </a:extLst>
          </p:cNvPr>
          <p:cNvSpPr/>
          <p:nvPr/>
        </p:nvSpPr>
        <p:spPr bwMode="white">
          <a:xfrm>
            <a:off x="7920226" y="2390173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1968851-4056-549D-E111-773BC2E83E80}"/>
              </a:ext>
            </a:extLst>
          </p:cNvPr>
          <p:cNvSpPr/>
          <p:nvPr/>
        </p:nvSpPr>
        <p:spPr bwMode="white">
          <a:xfrm>
            <a:off x="10751348" y="2357275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78036E-E4AD-300F-E7F7-20C45330C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" y="371724"/>
            <a:ext cx="11520000" cy="371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696483-4CFD-A1B5-1170-7ED7710350A9}"/>
              </a:ext>
            </a:extLst>
          </p:cNvPr>
          <p:cNvSpPr/>
          <p:nvPr/>
        </p:nvSpPr>
        <p:spPr bwMode="white">
          <a:xfrm>
            <a:off x="8068892" y="1734793"/>
            <a:ext cx="228495" cy="162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03A8AA4-AA5E-52B7-14DF-C2301A8983F5}"/>
              </a:ext>
            </a:extLst>
          </p:cNvPr>
          <p:cNvSpPr/>
          <p:nvPr/>
        </p:nvSpPr>
        <p:spPr bwMode="white">
          <a:xfrm>
            <a:off x="8068892" y="3298033"/>
            <a:ext cx="228495" cy="171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A86E915-A070-645F-8ACD-213352ED3DEB}"/>
              </a:ext>
            </a:extLst>
          </p:cNvPr>
          <p:cNvSpPr/>
          <p:nvPr/>
        </p:nvSpPr>
        <p:spPr bwMode="white">
          <a:xfrm>
            <a:off x="7087887" y="1447800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4B9B471-F0CF-C882-5316-7748B177B732}"/>
              </a:ext>
            </a:extLst>
          </p:cNvPr>
          <p:cNvSpPr/>
          <p:nvPr/>
        </p:nvSpPr>
        <p:spPr bwMode="white">
          <a:xfrm>
            <a:off x="8847740" y="1431051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5568D8E-6310-6DFC-CC96-882870032C10}"/>
              </a:ext>
            </a:extLst>
          </p:cNvPr>
          <p:cNvSpPr/>
          <p:nvPr/>
        </p:nvSpPr>
        <p:spPr bwMode="white">
          <a:xfrm>
            <a:off x="10300010" y="1413466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777E66D-E1A1-4A28-7C39-EE96A79E5817}"/>
              </a:ext>
            </a:extLst>
          </p:cNvPr>
          <p:cNvSpPr/>
          <p:nvPr/>
        </p:nvSpPr>
        <p:spPr bwMode="white">
          <a:xfrm>
            <a:off x="7087887" y="3031251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CFF5118-2BF3-FEC4-7E1F-342D9869CE4C}"/>
              </a:ext>
            </a:extLst>
          </p:cNvPr>
          <p:cNvSpPr/>
          <p:nvPr/>
        </p:nvSpPr>
        <p:spPr bwMode="white">
          <a:xfrm>
            <a:off x="8893241" y="2999057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36C3C62-D07D-AC16-FBEB-659B3C5777B2}"/>
              </a:ext>
            </a:extLst>
          </p:cNvPr>
          <p:cNvSpPr/>
          <p:nvPr/>
        </p:nvSpPr>
        <p:spPr bwMode="white">
          <a:xfrm>
            <a:off x="10300010" y="2913270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DDEE68B5-AEC8-DBB8-AAB5-A405D79AA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" y="4413074"/>
            <a:ext cx="11520000" cy="1491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D7FE3166-D304-76AB-6ADE-3FDD1B6728A6}"/>
              </a:ext>
            </a:extLst>
          </p:cNvPr>
          <p:cNvSpPr/>
          <p:nvPr/>
        </p:nvSpPr>
        <p:spPr bwMode="white">
          <a:xfrm>
            <a:off x="1923872" y="5018313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0E3CE0A5-94C4-760D-06DE-3CD837723474}"/>
              </a:ext>
            </a:extLst>
          </p:cNvPr>
          <p:cNvSpPr/>
          <p:nvPr/>
        </p:nvSpPr>
        <p:spPr bwMode="white">
          <a:xfrm>
            <a:off x="4790164" y="5158631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53943CE1-7770-38BE-0C9C-19BF1F5D3BF8}"/>
              </a:ext>
            </a:extLst>
          </p:cNvPr>
          <p:cNvSpPr/>
          <p:nvPr/>
        </p:nvSpPr>
        <p:spPr bwMode="white">
          <a:xfrm>
            <a:off x="7441130" y="5018313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05108A6C-ABB5-1ED5-FB84-72F657FB5D70}"/>
              </a:ext>
            </a:extLst>
          </p:cNvPr>
          <p:cNvSpPr/>
          <p:nvPr/>
        </p:nvSpPr>
        <p:spPr bwMode="white">
          <a:xfrm>
            <a:off x="10364487" y="5130504"/>
            <a:ext cx="430652" cy="76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3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11AD83-2040-291E-CD2C-DB1B28662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23769"/>
            <a:ext cx="11520000" cy="440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390465-D67A-210B-26B2-D0188F530CE9}"/>
              </a:ext>
            </a:extLst>
          </p:cNvPr>
          <p:cNvSpPr/>
          <p:nvPr/>
        </p:nvSpPr>
        <p:spPr bwMode="white">
          <a:xfrm>
            <a:off x="1254976" y="3447466"/>
            <a:ext cx="4122446" cy="147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9770C7-3ABC-2722-F39B-29C8A3F3022F}"/>
              </a:ext>
            </a:extLst>
          </p:cNvPr>
          <p:cNvSpPr/>
          <p:nvPr/>
        </p:nvSpPr>
        <p:spPr bwMode="white">
          <a:xfrm>
            <a:off x="6710315" y="3447466"/>
            <a:ext cx="5084033" cy="147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