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49052353-B74E-3ACF-AFED-781CEDB8E2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7"/>
          <a:stretch/>
        </p:blipFill>
        <p:spPr>
          <a:xfrm>
            <a:off x="3022846" y="1977785"/>
            <a:ext cx="6146308" cy="78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04F143A-5D24-73F4-9083-6AFBBC55CA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99"/>
          <a:stretch/>
        </p:blipFill>
        <p:spPr>
          <a:xfrm>
            <a:off x="3865200" y="3296631"/>
            <a:ext cx="4804015" cy="867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8859EE-A944-29D9-EEE6-8AC6029DD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16" y="641354"/>
            <a:ext cx="11520000" cy="450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54982C-A8D5-BE1F-452A-EAF652432296}"/>
              </a:ext>
            </a:extLst>
          </p:cNvPr>
          <p:cNvSpPr/>
          <p:nvPr/>
        </p:nvSpPr>
        <p:spPr bwMode="white">
          <a:xfrm>
            <a:off x="3370368" y="2186620"/>
            <a:ext cx="1313851" cy="30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9FF31A-2DD7-D72F-7A67-4585E41122C2}"/>
              </a:ext>
            </a:extLst>
          </p:cNvPr>
          <p:cNvSpPr/>
          <p:nvPr/>
        </p:nvSpPr>
        <p:spPr bwMode="white">
          <a:xfrm>
            <a:off x="6654996" y="2186620"/>
            <a:ext cx="1323371" cy="30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6A98FA-FADE-12E3-07BC-BD9BC25C349C}"/>
              </a:ext>
            </a:extLst>
          </p:cNvPr>
          <p:cNvSpPr/>
          <p:nvPr/>
        </p:nvSpPr>
        <p:spPr bwMode="white">
          <a:xfrm>
            <a:off x="4471711" y="2863867"/>
            <a:ext cx="698061" cy="591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9B29C3-D2BA-4F8B-250B-8C8B8B11BC31}"/>
              </a:ext>
            </a:extLst>
          </p:cNvPr>
          <p:cNvSpPr/>
          <p:nvPr/>
        </p:nvSpPr>
        <p:spPr bwMode="white">
          <a:xfrm>
            <a:off x="7816645" y="2863866"/>
            <a:ext cx="808212" cy="646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84D04DA-F53C-A125-A689-6A6366257984}"/>
              </a:ext>
            </a:extLst>
          </p:cNvPr>
          <p:cNvSpPr/>
          <p:nvPr/>
        </p:nvSpPr>
        <p:spPr bwMode="white">
          <a:xfrm>
            <a:off x="10015789" y="3693732"/>
            <a:ext cx="218975" cy="228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4DC8A23-902A-3068-C7EF-00C94265969D}"/>
              </a:ext>
            </a:extLst>
          </p:cNvPr>
          <p:cNvSpPr/>
          <p:nvPr/>
        </p:nvSpPr>
        <p:spPr bwMode="white">
          <a:xfrm>
            <a:off x="3427492" y="3865429"/>
            <a:ext cx="218975" cy="228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CE00BC0-9C24-9AF0-CA8C-C52A52A32CF3}"/>
              </a:ext>
            </a:extLst>
          </p:cNvPr>
          <p:cNvSpPr/>
          <p:nvPr/>
        </p:nvSpPr>
        <p:spPr bwMode="white">
          <a:xfrm>
            <a:off x="5683888" y="3865429"/>
            <a:ext cx="209454" cy="23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3FD54B7-F57A-F0B0-4A4D-A26A628FE839}"/>
              </a:ext>
            </a:extLst>
          </p:cNvPr>
          <p:cNvSpPr/>
          <p:nvPr/>
        </p:nvSpPr>
        <p:spPr bwMode="white">
          <a:xfrm>
            <a:off x="10015789" y="4046664"/>
            <a:ext cx="209454" cy="228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87B23C7-2113-C6FC-34C5-676ED2F23EDA}"/>
              </a:ext>
            </a:extLst>
          </p:cNvPr>
          <p:cNvSpPr/>
          <p:nvPr/>
        </p:nvSpPr>
        <p:spPr bwMode="white">
          <a:xfrm>
            <a:off x="4132020" y="4514059"/>
            <a:ext cx="152330" cy="228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B95ABEE-CBD1-8D01-E3D8-5720257DB52B}"/>
              </a:ext>
            </a:extLst>
          </p:cNvPr>
          <p:cNvSpPr/>
          <p:nvPr/>
        </p:nvSpPr>
        <p:spPr bwMode="white">
          <a:xfrm>
            <a:off x="6169442" y="4514059"/>
            <a:ext cx="209454" cy="228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6928F55-34BB-8469-273A-327049EAACA8}"/>
              </a:ext>
            </a:extLst>
          </p:cNvPr>
          <p:cNvSpPr/>
          <p:nvPr/>
        </p:nvSpPr>
        <p:spPr bwMode="white">
          <a:xfrm>
            <a:off x="8473442" y="4685756"/>
            <a:ext cx="218975" cy="23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2126CCB-2C33-0B79-8A65-18A3689F1AAF}"/>
              </a:ext>
            </a:extLst>
          </p:cNvPr>
          <p:cNvSpPr/>
          <p:nvPr/>
        </p:nvSpPr>
        <p:spPr bwMode="white">
          <a:xfrm>
            <a:off x="4112979" y="4866991"/>
            <a:ext cx="228495" cy="228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11B43C4-5D1B-967C-41DD-4A01C1AC2628}"/>
              </a:ext>
            </a:extLst>
          </p:cNvPr>
          <p:cNvSpPr/>
          <p:nvPr/>
        </p:nvSpPr>
        <p:spPr bwMode="white">
          <a:xfrm>
            <a:off x="6159921" y="4866991"/>
            <a:ext cx="218975" cy="23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8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C5DFA3-22DB-1A83-B04D-F141521C1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40292"/>
            <a:ext cx="11520000" cy="3040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E7E6AA-9307-D88C-8E25-629608E9002A}"/>
              </a:ext>
            </a:extLst>
          </p:cNvPr>
          <p:cNvSpPr/>
          <p:nvPr/>
        </p:nvSpPr>
        <p:spPr bwMode="white">
          <a:xfrm>
            <a:off x="1642326" y="3271464"/>
            <a:ext cx="362320" cy="59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5F5BCD10-6AB9-B9EF-7EB6-C725C98F037E}"/>
              </a:ext>
            </a:extLst>
          </p:cNvPr>
          <p:cNvSpPr/>
          <p:nvPr/>
        </p:nvSpPr>
        <p:spPr bwMode="white">
          <a:xfrm>
            <a:off x="4473449" y="3271464"/>
            <a:ext cx="362320" cy="59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9D5D882-19AF-8740-A031-BB5EB33771D1}"/>
              </a:ext>
            </a:extLst>
          </p:cNvPr>
          <p:cNvSpPr/>
          <p:nvPr/>
        </p:nvSpPr>
        <p:spPr bwMode="white">
          <a:xfrm>
            <a:off x="7356233" y="3257356"/>
            <a:ext cx="362320" cy="59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8B191D6-9BCB-1D48-025D-BADAB31D0193}"/>
              </a:ext>
            </a:extLst>
          </p:cNvPr>
          <p:cNvSpPr/>
          <p:nvPr/>
        </p:nvSpPr>
        <p:spPr bwMode="white">
          <a:xfrm>
            <a:off x="10187356" y="3271464"/>
            <a:ext cx="362320" cy="59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3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99ADD9-87B2-7982-FAE8-348194A94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3" y="770307"/>
            <a:ext cx="11520000" cy="2841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9EE22F-466D-9EBC-7A27-04A2FA8054B4}"/>
              </a:ext>
            </a:extLst>
          </p:cNvPr>
          <p:cNvSpPr/>
          <p:nvPr/>
        </p:nvSpPr>
        <p:spPr bwMode="white">
          <a:xfrm>
            <a:off x="4370470" y="1409233"/>
            <a:ext cx="1304330" cy="638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09AE2D-EFE6-3929-392A-161B13E48B91}"/>
              </a:ext>
            </a:extLst>
          </p:cNvPr>
          <p:cNvSpPr/>
          <p:nvPr/>
        </p:nvSpPr>
        <p:spPr bwMode="white">
          <a:xfrm>
            <a:off x="9768684" y="1676247"/>
            <a:ext cx="1104396" cy="495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8906DD-56E8-D1F8-EB80-2D175CB7CA99}"/>
              </a:ext>
            </a:extLst>
          </p:cNvPr>
          <p:cNvSpPr/>
          <p:nvPr/>
        </p:nvSpPr>
        <p:spPr bwMode="white">
          <a:xfrm>
            <a:off x="1580916" y="1409233"/>
            <a:ext cx="1237685" cy="638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A6FD45-0B64-3F70-F329-5DB460063AD0}"/>
              </a:ext>
            </a:extLst>
          </p:cNvPr>
          <p:cNvSpPr/>
          <p:nvPr/>
        </p:nvSpPr>
        <p:spPr bwMode="white">
          <a:xfrm>
            <a:off x="6636387" y="1676247"/>
            <a:ext cx="2075504" cy="972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4A5664C-390F-2622-1282-3BC7B4BFB9F0}"/>
              </a:ext>
            </a:extLst>
          </p:cNvPr>
          <p:cNvSpPr/>
          <p:nvPr/>
        </p:nvSpPr>
        <p:spPr bwMode="white">
          <a:xfrm>
            <a:off x="1038238" y="2010015"/>
            <a:ext cx="1237685" cy="638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42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0FB152-39C5-FD79-6A42-13D02D9AB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6" y="741000"/>
            <a:ext cx="11520000" cy="2940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B58063-ACAB-A54E-F20A-C98B695C72AA}"/>
              </a:ext>
            </a:extLst>
          </p:cNvPr>
          <p:cNvSpPr/>
          <p:nvPr/>
        </p:nvSpPr>
        <p:spPr bwMode="white">
          <a:xfrm>
            <a:off x="10799222" y="2144623"/>
            <a:ext cx="218975" cy="238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0A19A3-D37E-9FE4-4AA5-1FF8B6B77EC5}"/>
              </a:ext>
            </a:extLst>
          </p:cNvPr>
          <p:cNvSpPr/>
          <p:nvPr/>
        </p:nvSpPr>
        <p:spPr bwMode="white">
          <a:xfrm>
            <a:off x="3011322" y="2326044"/>
            <a:ext cx="218975" cy="229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95E846-9F94-1EBE-5DB2-9A849D769680}"/>
              </a:ext>
            </a:extLst>
          </p:cNvPr>
          <p:cNvSpPr/>
          <p:nvPr/>
        </p:nvSpPr>
        <p:spPr bwMode="white">
          <a:xfrm>
            <a:off x="10799222" y="2507464"/>
            <a:ext cx="218975" cy="238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013656F-4098-F4B2-9C91-FF21A0DAD8C7}"/>
              </a:ext>
            </a:extLst>
          </p:cNvPr>
          <p:cNvSpPr/>
          <p:nvPr/>
        </p:nvSpPr>
        <p:spPr bwMode="white">
          <a:xfrm>
            <a:off x="5448611" y="2975339"/>
            <a:ext cx="152330" cy="229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346BFF-64D9-8CF3-3ABC-BBDFA4D61EBB}"/>
              </a:ext>
            </a:extLst>
          </p:cNvPr>
          <p:cNvSpPr/>
          <p:nvPr/>
        </p:nvSpPr>
        <p:spPr bwMode="white">
          <a:xfrm>
            <a:off x="10799222" y="2965790"/>
            <a:ext cx="218975" cy="238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E4599B4-BACC-7E61-7D2A-31609549AB6D}"/>
              </a:ext>
            </a:extLst>
          </p:cNvPr>
          <p:cNvSpPr/>
          <p:nvPr/>
        </p:nvSpPr>
        <p:spPr bwMode="white">
          <a:xfrm>
            <a:off x="5429569" y="3328632"/>
            <a:ext cx="218975" cy="238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687173D-6171-80F7-7A15-1142FF645B9F}"/>
              </a:ext>
            </a:extLst>
          </p:cNvPr>
          <p:cNvSpPr/>
          <p:nvPr/>
        </p:nvSpPr>
        <p:spPr bwMode="white">
          <a:xfrm>
            <a:off x="10799222" y="3328632"/>
            <a:ext cx="218975" cy="238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2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EB4B14-267A-2B51-ACB2-0D1F3E906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8" y="705831"/>
            <a:ext cx="11520000" cy="2498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1129F76-176E-514F-F17F-6B3627D48F61}"/>
              </a:ext>
            </a:extLst>
          </p:cNvPr>
          <p:cNvSpPr/>
          <p:nvPr/>
        </p:nvSpPr>
        <p:spPr bwMode="white">
          <a:xfrm>
            <a:off x="808425" y="2397145"/>
            <a:ext cx="4350942" cy="2260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80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2023-07-24T05:29:39Z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