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AEBDDFB-E587-38FC-54CD-62862F5B81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9A17A31-0B65-7907-E103-ECB1ADFC41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5"/>
          <a:stretch/>
        </p:blipFill>
        <p:spPr>
          <a:xfrm>
            <a:off x="2745646" y="3220430"/>
            <a:ext cx="6890723" cy="797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1ABB4D-1EC7-8EFE-7A0A-B504381FE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9" y="793754"/>
            <a:ext cx="11520000" cy="335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079326-A3AD-EF16-21F9-5DAE10454215}"/>
              </a:ext>
            </a:extLst>
          </p:cNvPr>
          <p:cNvSpPr/>
          <p:nvPr/>
        </p:nvSpPr>
        <p:spPr bwMode="white">
          <a:xfrm>
            <a:off x="10421815" y="2386946"/>
            <a:ext cx="386862" cy="73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4C57A5-F6DC-2447-1E28-1DC78205842E}"/>
              </a:ext>
            </a:extLst>
          </p:cNvPr>
          <p:cNvSpPr/>
          <p:nvPr/>
        </p:nvSpPr>
        <p:spPr bwMode="white">
          <a:xfrm>
            <a:off x="2515537" y="3655776"/>
            <a:ext cx="209454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90FACA-864C-7D9A-9DDE-7A60DD74BA13}"/>
              </a:ext>
            </a:extLst>
          </p:cNvPr>
          <p:cNvSpPr/>
          <p:nvPr/>
        </p:nvSpPr>
        <p:spPr bwMode="white">
          <a:xfrm>
            <a:off x="3667537" y="3646236"/>
            <a:ext cx="21897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2BF33F-A145-BC49-8B51-70EDA9C2C97E}"/>
              </a:ext>
            </a:extLst>
          </p:cNvPr>
          <p:cNvSpPr/>
          <p:nvPr/>
        </p:nvSpPr>
        <p:spPr bwMode="white">
          <a:xfrm>
            <a:off x="4810016" y="3655776"/>
            <a:ext cx="218975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846D1E2-0C8E-3170-053A-7EF1D695AA6A}"/>
              </a:ext>
            </a:extLst>
          </p:cNvPr>
          <p:cNvSpPr/>
          <p:nvPr/>
        </p:nvSpPr>
        <p:spPr bwMode="white">
          <a:xfrm>
            <a:off x="5952496" y="3646236"/>
            <a:ext cx="22849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74578C-BBB9-F599-1417-6979F1F5E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1165480"/>
            <a:ext cx="11520000" cy="226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86FC5D-1472-86EA-248F-48616EEE181C}"/>
              </a:ext>
            </a:extLst>
          </p:cNvPr>
          <p:cNvSpPr/>
          <p:nvPr/>
        </p:nvSpPr>
        <p:spPr bwMode="white">
          <a:xfrm>
            <a:off x="8424279" y="1203682"/>
            <a:ext cx="530942" cy="654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26849E-82CC-C443-0A35-1FA3B027A072}"/>
              </a:ext>
            </a:extLst>
          </p:cNvPr>
          <p:cNvSpPr/>
          <p:nvPr/>
        </p:nvSpPr>
        <p:spPr bwMode="white">
          <a:xfrm>
            <a:off x="10195051" y="2254262"/>
            <a:ext cx="675966" cy="296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DB9E50-0377-E7B4-DC00-E3CC9D8B2E07}"/>
              </a:ext>
            </a:extLst>
          </p:cNvPr>
          <p:cNvSpPr/>
          <p:nvPr/>
        </p:nvSpPr>
        <p:spPr bwMode="white">
          <a:xfrm>
            <a:off x="2016803" y="2989667"/>
            <a:ext cx="675966" cy="28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271B9D-BE9B-75D7-862C-0EF8BC057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2" y="778854"/>
            <a:ext cx="11520000" cy="2916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599FC9-ED0B-623C-28F3-B975633BF848}"/>
              </a:ext>
            </a:extLst>
          </p:cNvPr>
          <p:cNvSpPr/>
          <p:nvPr/>
        </p:nvSpPr>
        <p:spPr bwMode="white">
          <a:xfrm>
            <a:off x="8574932" y="1598423"/>
            <a:ext cx="409388" cy="101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8FCA35-C703-0CA2-8951-2285A4F046D8}"/>
              </a:ext>
            </a:extLst>
          </p:cNvPr>
          <p:cNvSpPr/>
          <p:nvPr/>
        </p:nvSpPr>
        <p:spPr bwMode="white">
          <a:xfrm>
            <a:off x="9860221" y="1598423"/>
            <a:ext cx="238016" cy="101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1E6C14-E28B-7F4C-F716-BBB3EA9555DF}"/>
              </a:ext>
            </a:extLst>
          </p:cNvPr>
          <p:cNvSpPr/>
          <p:nvPr/>
        </p:nvSpPr>
        <p:spPr bwMode="white">
          <a:xfrm>
            <a:off x="1415394" y="2103506"/>
            <a:ext cx="456991" cy="552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06DD76-9DFF-22B8-3E44-74E489EED61B}"/>
              </a:ext>
            </a:extLst>
          </p:cNvPr>
          <p:cNvSpPr/>
          <p:nvPr/>
        </p:nvSpPr>
        <p:spPr bwMode="white">
          <a:xfrm>
            <a:off x="2748287" y="2084446"/>
            <a:ext cx="618842" cy="571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FFA41B-DD56-A8C0-AA95-475959BAB8F4}"/>
              </a:ext>
            </a:extLst>
          </p:cNvPr>
          <p:cNvSpPr/>
          <p:nvPr/>
        </p:nvSpPr>
        <p:spPr bwMode="white">
          <a:xfrm>
            <a:off x="5461676" y="2074917"/>
            <a:ext cx="567466" cy="524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AD89C9-A6C6-2573-035F-E72921F5D374}"/>
              </a:ext>
            </a:extLst>
          </p:cNvPr>
          <p:cNvSpPr/>
          <p:nvPr/>
        </p:nvSpPr>
        <p:spPr bwMode="white">
          <a:xfrm>
            <a:off x="2338899" y="3199442"/>
            <a:ext cx="218975" cy="162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62DD94-72FD-5814-04D6-924F9BF12AFC}"/>
              </a:ext>
            </a:extLst>
          </p:cNvPr>
          <p:cNvSpPr/>
          <p:nvPr/>
        </p:nvSpPr>
        <p:spPr bwMode="white">
          <a:xfrm>
            <a:off x="5956750" y="3199442"/>
            <a:ext cx="228495" cy="162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7BC3F7-3219-A650-6247-8B3E31782A4A}"/>
              </a:ext>
            </a:extLst>
          </p:cNvPr>
          <p:cNvSpPr/>
          <p:nvPr/>
        </p:nvSpPr>
        <p:spPr bwMode="white">
          <a:xfrm>
            <a:off x="9669808" y="3199442"/>
            <a:ext cx="228495" cy="162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E9702B2-67B5-28DF-7675-DAD72E76272E}"/>
              </a:ext>
            </a:extLst>
          </p:cNvPr>
          <p:cNvSpPr/>
          <p:nvPr/>
        </p:nvSpPr>
        <p:spPr bwMode="white">
          <a:xfrm>
            <a:off x="6103665" y="2236924"/>
            <a:ext cx="356129" cy="48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5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89CD5D-DB1F-6B4B-253B-F36D07369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1" y="688246"/>
            <a:ext cx="11520000" cy="2519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CFA6B0-FA8B-05F0-6EE5-E8D721248649}"/>
              </a:ext>
            </a:extLst>
          </p:cNvPr>
          <p:cNvSpPr/>
          <p:nvPr/>
        </p:nvSpPr>
        <p:spPr bwMode="white">
          <a:xfrm>
            <a:off x="1600807" y="1747628"/>
            <a:ext cx="22849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8AE471-1CBB-5FBE-8BB7-9B504F537877}"/>
              </a:ext>
            </a:extLst>
          </p:cNvPr>
          <p:cNvSpPr/>
          <p:nvPr/>
        </p:nvSpPr>
        <p:spPr bwMode="white">
          <a:xfrm>
            <a:off x="3704873" y="1747628"/>
            <a:ext cx="21897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4031E0-F2CC-2F66-C738-47317728C3AA}"/>
              </a:ext>
            </a:extLst>
          </p:cNvPr>
          <p:cNvSpPr/>
          <p:nvPr/>
        </p:nvSpPr>
        <p:spPr bwMode="white">
          <a:xfrm>
            <a:off x="5885105" y="1747628"/>
            <a:ext cx="22849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F45D5F-1A31-ACA4-BFDB-55417543C2C0}"/>
              </a:ext>
            </a:extLst>
          </p:cNvPr>
          <p:cNvSpPr/>
          <p:nvPr/>
        </p:nvSpPr>
        <p:spPr bwMode="white">
          <a:xfrm>
            <a:off x="7998692" y="1747628"/>
            <a:ext cx="21897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36859A-22A0-E6BB-47B0-9369F5BE7C5B}"/>
              </a:ext>
            </a:extLst>
          </p:cNvPr>
          <p:cNvSpPr/>
          <p:nvPr/>
        </p:nvSpPr>
        <p:spPr bwMode="white">
          <a:xfrm>
            <a:off x="10293171" y="1747628"/>
            <a:ext cx="21897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097845-3494-0E63-676E-94B9429A3568}"/>
              </a:ext>
            </a:extLst>
          </p:cNvPr>
          <p:cNvSpPr/>
          <p:nvPr/>
        </p:nvSpPr>
        <p:spPr bwMode="white">
          <a:xfrm>
            <a:off x="1600807" y="2644763"/>
            <a:ext cx="22849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5E1BF73-1150-73B9-BE27-BAD2A1456C5A}"/>
              </a:ext>
            </a:extLst>
          </p:cNvPr>
          <p:cNvSpPr/>
          <p:nvPr/>
        </p:nvSpPr>
        <p:spPr bwMode="white">
          <a:xfrm>
            <a:off x="3704873" y="2644763"/>
            <a:ext cx="21897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33348E-9590-DAAE-88F9-1F3F5E79F7D1}"/>
              </a:ext>
            </a:extLst>
          </p:cNvPr>
          <p:cNvSpPr/>
          <p:nvPr/>
        </p:nvSpPr>
        <p:spPr bwMode="white">
          <a:xfrm>
            <a:off x="5799419" y="2644763"/>
            <a:ext cx="218975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015AF96-3875-FACF-D6CE-56E8831E549A}"/>
              </a:ext>
            </a:extLst>
          </p:cNvPr>
          <p:cNvSpPr/>
          <p:nvPr/>
        </p:nvSpPr>
        <p:spPr bwMode="white">
          <a:xfrm>
            <a:off x="7979650" y="2644763"/>
            <a:ext cx="228496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F177B49-11C9-BC79-6AF4-7C879A1A5312}"/>
              </a:ext>
            </a:extLst>
          </p:cNvPr>
          <p:cNvSpPr/>
          <p:nvPr/>
        </p:nvSpPr>
        <p:spPr bwMode="white">
          <a:xfrm>
            <a:off x="10188444" y="2644763"/>
            <a:ext cx="228496" cy="17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E573B0B-18A4-CFE7-42BD-467C5ABDF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1" y="3747970"/>
            <a:ext cx="11520000" cy="1710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FD85CA5-C224-31FA-7B2C-26023E39073F}"/>
              </a:ext>
            </a:extLst>
          </p:cNvPr>
          <p:cNvSpPr/>
          <p:nvPr/>
        </p:nvSpPr>
        <p:spPr bwMode="white">
          <a:xfrm>
            <a:off x="1867386" y="4760614"/>
            <a:ext cx="2503933" cy="592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7FE9D1-4032-2459-8FBF-2915F6B6F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670662"/>
            <a:ext cx="11520000" cy="318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4B4D30-3C96-A949-70C1-A1399F996411}"/>
              </a:ext>
            </a:extLst>
          </p:cNvPr>
          <p:cNvSpPr/>
          <p:nvPr/>
        </p:nvSpPr>
        <p:spPr bwMode="white">
          <a:xfrm>
            <a:off x="4070890" y="2312775"/>
            <a:ext cx="152330" cy="22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48F91B-A9CC-54C4-152C-5808DA7CFC66}"/>
              </a:ext>
            </a:extLst>
          </p:cNvPr>
          <p:cNvSpPr/>
          <p:nvPr/>
        </p:nvSpPr>
        <p:spPr bwMode="white">
          <a:xfrm>
            <a:off x="7936278" y="2312775"/>
            <a:ext cx="152330" cy="22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E7872A1-4973-41C0-DE57-0ABAA19EA075}"/>
              </a:ext>
            </a:extLst>
          </p:cNvPr>
          <p:cNvSpPr/>
          <p:nvPr/>
        </p:nvSpPr>
        <p:spPr bwMode="white">
          <a:xfrm>
            <a:off x="4051848" y="2675568"/>
            <a:ext cx="218975" cy="22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892B973-3F4B-9B68-0133-E9735EA1763A}"/>
              </a:ext>
            </a:extLst>
          </p:cNvPr>
          <p:cNvSpPr/>
          <p:nvPr/>
        </p:nvSpPr>
        <p:spPr bwMode="white">
          <a:xfrm>
            <a:off x="7917237" y="2675568"/>
            <a:ext cx="218975" cy="22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5D1F4A-BAF1-052E-F1AA-DBBBEB5AB4FB}"/>
              </a:ext>
            </a:extLst>
          </p:cNvPr>
          <p:cNvSpPr/>
          <p:nvPr/>
        </p:nvSpPr>
        <p:spPr bwMode="white">
          <a:xfrm>
            <a:off x="4470757" y="3219757"/>
            <a:ext cx="152330" cy="22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8DE6685-9730-F7D7-7F13-D267DDC6B6F5}"/>
              </a:ext>
            </a:extLst>
          </p:cNvPr>
          <p:cNvSpPr/>
          <p:nvPr/>
        </p:nvSpPr>
        <p:spPr bwMode="white">
          <a:xfrm>
            <a:off x="4394592" y="3573002"/>
            <a:ext cx="361785" cy="22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