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80" r:id="rId5"/>
    <p:sldId id="279" r:id="rId6"/>
    <p:sldId id="278" r:id="rId7"/>
    <p:sldId id="277" r:id="rId8"/>
    <p:sldId id="276" r:id="rId9"/>
    <p:sldId id="275" r:id="rId10"/>
    <p:sldId id="274" r:id="rId11"/>
    <p:sldId id="273" r:id="rId12"/>
    <p:sldId id="272" r:id="rId13"/>
    <p:sldId id="271" r:id="rId14"/>
    <p:sldId id="270" r:id="rId15"/>
    <p:sldId id="269" r:id="rId16"/>
    <p:sldId id="268" r:id="rId17"/>
    <p:sldId id="267" r:id="rId18"/>
    <p:sldId id="266" r:id="rId19"/>
    <p:sldId id="265" r:id="rId20"/>
    <p:sldId id="264" r:id="rId21"/>
    <p:sldId id="263" r:id="rId22"/>
    <p:sldId id="262" r:id="rId23"/>
    <p:sldId id="261" r:id="rId24"/>
    <p:sldId id="260" r:id="rId25"/>
    <p:sldId id="258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3ED8E7-7D7D-C085-4102-EE9FED8C46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4" y="828923"/>
            <a:ext cx="11520000" cy="3823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C90296D-4B3B-454E-4533-132C1BAC3CDF}"/>
              </a:ext>
            </a:extLst>
          </p:cNvPr>
          <p:cNvSpPr/>
          <p:nvPr/>
        </p:nvSpPr>
        <p:spPr bwMode="white">
          <a:xfrm>
            <a:off x="8629258" y="2268552"/>
            <a:ext cx="447471" cy="448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05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69CC3D-6023-95BB-C5D0-4D24E3D789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31" y="1057523"/>
            <a:ext cx="11520000" cy="2928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5E43995-BA2E-FF5C-69DC-570932EE4448}"/>
              </a:ext>
            </a:extLst>
          </p:cNvPr>
          <p:cNvSpPr/>
          <p:nvPr/>
        </p:nvSpPr>
        <p:spPr bwMode="white">
          <a:xfrm>
            <a:off x="4485776" y="1849274"/>
            <a:ext cx="456991" cy="448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4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480EB5-0C24-486E-9FEC-6BF0554D35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1" y="559292"/>
            <a:ext cx="11520000" cy="4616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4635FC1-28A6-79F7-DDB2-F46FA2A79BA6}"/>
              </a:ext>
            </a:extLst>
          </p:cNvPr>
          <p:cNvSpPr/>
          <p:nvPr/>
        </p:nvSpPr>
        <p:spPr bwMode="white">
          <a:xfrm>
            <a:off x="2219581" y="2676749"/>
            <a:ext cx="495074" cy="438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04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1E7076-59B3-A903-C838-CAD4304D1D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85" y="549000"/>
            <a:ext cx="113782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6A9AD5F3-6B2E-92D4-DD85-73B545B1D3D2}"/>
              </a:ext>
            </a:extLst>
          </p:cNvPr>
          <p:cNvSpPr/>
          <p:nvPr/>
        </p:nvSpPr>
        <p:spPr bwMode="white">
          <a:xfrm>
            <a:off x="8475785" y="3052084"/>
            <a:ext cx="973015" cy="1185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ACB9578-866C-F5B9-56EC-5E144D877FC4}"/>
              </a:ext>
            </a:extLst>
          </p:cNvPr>
          <p:cNvSpPr/>
          <p:nvPr/>
        </p:nvSpPr>
        <p:spPr bwMode="white">
          <a:xfrm>
            <a:off x="8423030" y="4648201"/>
            <a:ext cx="973015" cy="1371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80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8512BB-D77F-E6BC-E9BA-2AED24D855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15" y="506538"/>
            <a:ext cx="105962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D4C7435-221D-5D51-2461-4EA7F5C688AD}"/>
              </a:ext>
            </a:extLst>
          </p:cNvPr>
          <p:cNvSpPr/>
          <p:nvPr/>
        </p:nvSpPr>
        <p:spPr bwMode="white">
          <a:xfrm>
            <a:off x="7373666" y="2444072"/>
            <a:ext cx="2416991" cy="561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1D2416-E917-E5AC-2922-1B1067A946C9}"/>
              </a:ext>
            </a:extLst>
          </p:cNvPr>
          <p:cNvSpPr/>
          <p:nvPr/>
        </p:nvSpPr>
        <p:spPr bwMode="white">
          <a:xfrm>
            <a:off x="7373666" y="4960236"/>
            <a:ext cx="2416991" cy="543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60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F8F944-9B4C-8D99-0742-0DB85E7137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16" y="483092"/>
            <a:ext cx="96117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E91B8086-34A3-6F35-B1FE-CB59BEFDBEB1}"/>
              </a:ext>
            </a:extLst>
          </p:cNvPr>
          <p:cNvSpPr/>
          <p:nvPr/>
        </p:nvSpPr>
        <p:spPr bwMode="white">
          <a:xfrm>
            <a:off x="3323492" y="4892607"/>
            <a:ext cx="973015" cy="1185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48B4076-6B2A-E0D3-8861-7A4EE9D09FB8}"/>
              </a:ext>
            </a:extLst>
          </p:cNvPr>
          <p:cNvSpPr/>
          <p:nvPr/>
        </p:nvSpPr>
        <p:spPr bwMode="white">
          <a:xfrm>
            <a:off x="7661030" y="4933638"/>
            <a:ext cx="973015" cy="1185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5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2960CE-8542-EE46-9888-B559E83160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646" y="875815"/>
            <a:ext cx="11520000" cy="4793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644BF71F-6C0C-A087-B140-A775A188D5AA}"/>
              </a:ext>
            </a:extLst>
          </p:cNvPr>
          <p:cNvSpPr/>
          <p:nvPr/>
        </p:nvSpPr>
        <p:spPr bwMode="white">
          <a:xfrm>
            <a:off x="2472510" y="3958467"/>
            <a:ext cx="973015" cy="1510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6CD1428-16AB-5367-B05D-EB898AE35018}"/>
              </a:ext>
            </a:extLst>
          </p:cNvPr>
          <p:cNvSpPr/>
          <p:nvPr/>
        </p:nvSpPr>
        <p:spPr bwMode="white">
          <a:xfrm>
            <a:off x="7615764" y="4087270"/>
            <a:ext cx="973015" cy="1510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25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C88596-297A-C06D-0884-CCC05B7235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1" y="699969"/>
            <a:ext cx="11520000" cy="5089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2929874-6116-3A27-0A8B-BE5D9FEC4364}"/>
              </a:ext>
            </a:extLst>
          </p:cNvPr>
          <p:cNvSpPr/>
          <p:nvPr/>
        </p:nvSpPr>
        <p:spPr bwMode="white">
          <a:xfrm>
            <a:off x="2536745" y="2472561"/>
            <a:ext cx="1827966" cy="1534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9D87EEE-2539-86E6-BE8B-C778E5922C8F}"/>
              </a:ext>
            </a:extLst>
          </p:cNvPr>
          <p:cNvSpPr/>
          <p:nvPr/>
        </p:nvSpPr>
        <p:spPr bwMode="white">
          <a:xfrm>
            <a:off x="5821373" y="2853763"/>
            <a:ext cx="1923173" cy="1095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78E6A8F-77CF-EF55-4228-0413785FBDCB}"/>
              </a:ext>
            </a:extLst>
          </p:cNvPr>
          <p:cNvSpPr/>
          <p:nvPr/>
        </p:nvSpPr>
        <p:spPr bwMode="white">
          <a:xfrm>
            <a:off x="9191687" y="2853763"/>
            <a:ext cx="1256727" cy="1038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26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6FD2FE-9893-F4B9-F983-197C543B0F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15" y="846507"/>
            <a:ext cx="11520000" cy="4312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DE1EB9D-4A01-6B6D-A6F3-4BBD913F92FD}"/>
              </a:ext>
            </a:extLst>
          </p:cNvPr>
          <p:cNvSpPr/>
          <p:nvPr/>
        </p:nvSpPr>
        <p:spPr bwMode="white">
          <a:xfrm>
            <a:off x="2827654" y="2678414"/>
            <a:ext cx="380826" cy="333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60783FA-A1EF-4B9B-E524-FE4A7BBA2B8D}"/>
              </a:ext>
            </a:extLst>
          </p:cNvPr>
          <p:cNvSpPr/>
          <p:nvPr/>
        </p:nvSpPr>
        <p:spPr bwMode="white">
          <a:xfrm>
            <a:off x="8073538" y="2678414"/>
            <a:ext cx="380827" cy="333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6635DD3-88B4-E617-30F1-EF46643FD2A5}"/>
              </a:ext>
            </a:extLst>
          </p:cNvPr>
          <p:cNvSpPr/>
          <p:nvPr/>
        </p:nvSpPr>
        <p:spPr bwMode="white">
          <a:xfrm>
            <a:off x="2799092" y="4338580"/>
            <a:ext cx="380826" cy="76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B7D412F-6246-E90F-2CF2-73366459042E}"/>
              </a:ext>
            </a:extLst>
          </p:cNvPr>
          <p:cNvSpPr/>
          <p:nvPr/>
        </p:nvSpPr>
        <p:spPr bwMode="white">
          <a:xfrm>
            <a:off x="2799092" y="4462615"/>
            <a:ext cx="380826" cy="76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80A058A-432A-29C1-C5E8-19915A42553F}"/>
              </a:ext>
            </a:extLst>
          </p:cNvPr>
          <p:cNvSpPr/>
          <p:nvPr/>
        </p:nvSpPr>
        <p:spPr bwMode="white">
          <a:xfrm>
            <a:off x="8273472" y="4281333"/>
            <a:ext cx="380826" cy="32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85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488530-3171-9A13-6F38-F081074D0B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00" y="371723"/>
            <a:ext cx="115115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452F7A37-2D9C-5191-531C-A4EA1793C899}"/>
              </a:ext>
            </a:extLst>
          </p:cNvPr>
          <p:cNvSpPr/>
          <p:nvPr/>
        </p:nvSpPr>
        <p:spPr bwMode="white">
          <a:xfrm>
            <a:off x="4301310" y="1504335"/>
            <a:ext cx="973015" cy="1510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D61C8DC1-ED51-182B-266C-368348305305}"/>
              </a:ext>
            </a:extLst>
          </p:cNvPr>
          <p:cNvSpPr/>
          <p:nvPr/>
        </p:nvSpPr>
        <p:spPr bwMode="white">
          <a:xfrm>
            <a:off x="9587132" y="1504335"/>
            <a:ext cx="973015" cy="1510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BE79C63D-763C-C306-E989-A4F1865023D7}"/>
              </a:ext>
            </a:extLst>
          </p:cNvPr>
          <p:cNvSpPr/>
          <p:nvPr/>
        </p:nvSpPr>
        <p:spPr bwMode="white">
          <a:xfrm>
            <a:off x="4118430" y="3088427"/>
            <a:ext cx="973015" cy="1510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966D2745-31CE-37FB-401C-0F52F25EED1C}"/>
              </a:ext>
            </a:extLst>
          </p:cNvPr>
          <p:cNvSpPr/>
          <p:nvPr/>
        </p:nvSpPr>
        <p:spPr bwMode="white">
          <a:xfrm>
            <a:off x="9410151" y="3088426"/>
            <a:ext cx="973015" cy="1510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E99E4A33-9670-14E1-570A-14336F7BC753}"/>
              </a:ext>
            </a:extLst>
          </p:cNvPr>
          <p:cNvSpPr/>
          <p:nvPr/>
        </p:nvSpPr>
        <p:spPr bwMode="white">
          <a:xfrm>
            <a:off x="4301310" y="4754880"/>
            <a:ext cx="973015" cy="1510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C8730125-F7D1-C897-3463-791CC4FDDC7B}"/>
              </a:ext>
            </a:extLst>
          </p:cNvPr>
          <p:cNvSpPr/>
          <p:nvPr/>
        </p:nvSpPr>
        <p:spPr bwMode="white">
          <a:xfrm>
            <a:off x="9410150" y="4513006"/>
            <a:ext cx="973015" cy="1510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23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E52F69C8-BEAA-D262-0244-7DF34194B0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47"/>
          <a:stretch/>
        </p:blipFill>
        <p:spPr>
          <a:xfrm>
            <a:off x="3022846" y="1977785"/>
            <a:ext cx="6146308" cy="784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C77B201-457D-984B-878D-3D05604C4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244" y="3190331"/>
            <a:ext cx="4126664" cy="821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CAC975-25BA-7BD8-848A-E344F41EF3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9" y="471369"/>
            <a:ext cx="91957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698A781-6DD2-5E7D-C8E5-51843D9ED8D4}"/>
              </a:ext>
            </a:extLst>
          </p:cNvPr>
          <p:cNvSpPr/>
          <p:nvPr/>
        </p:nvSpPr>
        <p:spPr bwMode="white">
          <a:xfrm>
            <a:off x="2677537" y="4009546"/>
            <a:ext cx="3001931" cy="2214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77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E6F18F-C361-0C39-8F42-347CC796A7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85" y="412754"/>
            <a:ext cx="70074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543AA26-AFE8-D469-EEDA-AED24B988F15}"/>
              </a:ext>
            </a:extLst>
          </p:cNvPr>
          <p:cNvSpPr/>
          <p:nvPr/>
        </p:nvSpPr>
        <p:spPr bwMode="white">
          <a:xfrm>
            <a:off x="2716020" y="4272069"/>
            <a:ext cx="3671691" cy="1715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09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260F62-504F-0670-49DF-AEFC922710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523" y="283800"/>
            <a:ext cx="71868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926E497-4F0B-48A4-827B-3E858604501B}"/>
              </a:ext>
            </a:extLst>
          </p:cNvPr>
          <p:cNvSpPr/>
          <p:nvPr/>
        </p:nvSpPr>
        <p:spPr bwMode="white">
          <a:xfrm>
            <a:off x="3412188" y="4070301"/>
            <a:ext cx="5214911" cy="1753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24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82C74D-4E2C-E886-ADE2-2964A3993E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68" y="406892"/>
            <a:ext cx="92826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979B829-8016-36D0-2A75-92C2B73649AC}"/>
              </a:ext>
            </a:extLst>
          </p:cNvPr>
          <p:cNvSpPr/>
          <p:nvPr/>
        </p:nvSpPr>
        <p:spPr bwMode="white">
          <a:xfrm>
            <a:off x="2653401" y="2622369"/>
            <a:ext cx="6981162" cy="298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7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29D290-BE71-F7F7-F2E2-E25C357C24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30" y="377585"/>
            <a:ext cx="95071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7671A94-7170-557B-BED8-E05C3999C9D3}"/>
              </a:ext>
            </a:extLst>
          </p:cNvPr>
          <p:cNvSpPr/>
          <p:nvPr/>
        </p:nvSpPr>
        <p:spPr bwMode="white">
          <a:xfrm>
            <a:off x="2075200" y="3733001"/>
            <a:ext cx="7440707" cy="2333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21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FCE44E-8E01-B4E0-DD4A-71F11024C3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5" y="506539"/>
            <a:ext cx="94386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950A03F-F35F-CC84-2604-036C83B1489A}"/>
              </a:ext>
            </a:extLst>
          </p:cNvPr>
          <p:cNvSpPr/>
          <p:nvPr/>
        </p:nvSpPr>
        <p:spPr bwMode="white">
          <a:xfrm>
            <a:off x="7690339" y="3644099"/>
            <a:ext cx="767862" cy="102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AE98706B-E930-CC33-78B6-94DC2B814AB7}"/>
              </a:ext>
            </a:extLst>
          </p:cNvPr>
          <p:cNvSpPr/>
          <p:nvPr/>
        </p:nvSpPr>
        <p:spPr bwMode="white">
          <a:xfrm>
            <a:off x="8024446" y="4955319"/>
            <a:ext cx="767862" cy="102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AB5E1B-8E86-F15A-FDFB-037962797E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8" y="793754"/>
            <a:ext cx="11520000" cy="4861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21905042-A2B4-989C-AFD2-13E9EFD943E4}"/>
              </a:ext>
            </a:extLst>
          </p:cNvPr>
          <p:cNvSpPr/>
          <p:nvPr/>
        </p:nvSpPr>
        <p:spPr bwMode="white">
          <a:xfrm>
            <a:off x="2280138" y="4030961"/>
            <a:ext cx="967153" cy="1555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95CB21A-5DFD-2E25-C67E-6A6292BD5DA6}"/>
              </a:ext>
            </a:extLst>
          </p:cNvPr>
          <p:cNvSpPr/>
          <p:nvPr/>
        </p:nvSpPr>
        <p:spPr bwMode="white">
          <a:xfrm>
            <a:off x="6611815" y="4118884"/>
            <a:ext cx="1277815" cy="1555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01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C24D28-0D1D-C950-E600-3A6B709238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23" y="549000"/>
            <a:ext cx="1040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4F803609-C907-FD84-C079-4C7F43BFADA2}"/>
              </a:ext>
            </a:extLst>
          </p:cNvPr>
          <p:cNvSpPr/>
          <p:nvPr/>
        </p:nvSpPr>
        <p:spPr bwMode="white">
          <a:xfrm>
            <a:off x="4466492" y="654714"/>
            <a:ext cx="973015" cy="1185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89D2BC4-FBF7-2615-CB9C-6F0FA03E8427}"/>
              </a:ext>
            </a:extLst>
          </p:cNvPr>
          <p:cNvSpPr/>
          <p:nvPr/>
        </p:nvSpPr>
        <p:spPr bwMode="white">
          <a:xfrm>
            <a:off x="8909538" y="654713"/>
            <a:ext cx="973015" cy="1185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6126911-8551-4717-A48C-6FBA20FF9E67}"/>
              </a:ext>
            </a:extLst>
          </p:cNvPr>
          <p:cNvSpPr/>
          <p:nvPr/>
        </p:nvSpPr>
        <p:spPr bwMode="white">
          <a:xfrm>
            <a:off x="2549769" y="5123191"/>
            <a:ext cx="973015" cy="1185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A9D6D8E-F0DB-0509-905B-A04188824A41}"/>
              </a:ext>
            </a:extLst>
          </p:cNvPr>
          <p:cNvSpPr/>
          <p:nvPr/>
        </p:nvSpPr>
        <p:spPr bwMode="white">
          <a:xfrm>
            <a:off x="8182710" y="5062591"/>
            <a:ext cx="973015" cy="1185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50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E13AE6-7707-8395-DAC2-5B1723977B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4" y="436200"/>
            <a:ext cx="104692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CBF11AF-9062-B0A6-18F4-AEA5336177F5}"/>
              </a:ext>
            </a:extLst>
          </p:cNvPr>
          <p:cNvSpPr/>
          <p:nvPr/>
        </p:nvSpPr>
        <p:spPr bwMode="white">
          <a:xfrm>
            <a:off x="9949521" y="2965403"/>
            <a:ext cx="346090" cy="311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83061D4-C8BC-775E-2A58-AF737D77AC03}"/>
              </a:ext>
            </a:extLst>
          </p:cNvPr>
          <p:cNvSpPr/>
          <p:nvPr/>
        </p:nvSpPr>
        <p:spPr bwMode="white">
          <a:xfrm>
            <a:off x="9949521" y="5321372"/>
            <a:ext cx="346090" cy="311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7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B7CDDD-0FCF-D2D9-C9A6-52AE3D2F4F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93" y="549000"/>
            <a:ext cx="81055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B7700A2-7B16-11CE-8E6D-9FB0A4BCF251}"/>
              </a:ext>
            </a:extLst>
          </p:cNvPr>
          <p:cNvSpPr/>
          <p:nvPr/>
        </p:nvSpPr>
        <p:spPr bwMode="white">
          <a:xfrm>
            <a:off x="8408647" y="2413121"/>
            <a:ext cx="401928" cy="409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05E856-F2D1-FE4F-6928-2DE654236FBD}"/>
              </a:ext>
            </a:extLst>
          </p:cNvPr>
          <p:cNvSpPr/>
          <p:nvPr/>
        </p:nvSpPr>
        <p:spPr bwMode="white">
          <a:xfrm>
            <a:off x="8408647" y="4243714"/>
            <a:ext cx="401928" cy="409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5AFA783-3547-2EBA-EF42-529A89BAA5DD}"/>
              </a:ext>
            </a:extLst>
          </p:cNvPr>
          <p:cNvSpPr/>
          <p:nvPr/>
        </p:nvSpPr>
        <p:spPr bwMode="white">
          <a:xfrm>
            <a:off x="8509130" y="5457405"/>
            <a:ext cx="267952" cy="241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99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062BB3-7849-B093-F09B-0D36390C17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56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C7EA0AE-6162-EF54-B629-B3770EECDE0E}"/>
              </a:ext>
            </a:extLst>
          </p:cNvPr>
          <p:cNvSpPr/>
          <p:nvPr/>
        </p:nvSpPr>
        <p:spPr bwMode="white">
          <a:xfrm>
            <a:off x="9718809" y="3343376"/>
            <a:ext cx="437950" cy="428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31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740E42-6FEA-9C61-7D43-87CAE6E498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0" y="723415"/>
            <a:ext cx="11520000" cy="3831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C94B667-A8CB-8FE9-A702-80499327FE9C}"/>
              </a:ext>
            </a:extLst>
          </p:cNvPr>
          <p:cNvSpPr/>
          <p:nvPr/>
        </p:nvSpPr>
        <p:spPr bwMode="white">
          <a:xfrm>
            <a:off x="2978355" y="2791695"/>
            <a:ext cx="495074" cy="4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42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9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2023-07-24T05:34:26Z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