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7B32ADB-873D-D12E-ABC7-1B5249634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1"/>
          <a:stretch/>
        </p:blipFill>
        <p:spPr>
          <a:xfrm>
            <a:off x="3016984" y="1930892"/>
            <a:ext cx="5982185" cy="103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7869ED5-D006-536E-DBA2-975CFF404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50"/>
          <a:stretch/>
        </p:blipFill>
        <p:spPr>
          <a:xfrm>
            <a:off x="4277214" y="3302493"/>
            <a:ext cx="3461723" cy="766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479D4B-F16D-E52E-C573-5D8B7A796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9" y="393544"/>
            <a:ext cx="11520000" cy="420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366F87-E4C4-255E-81D1-3C1987358912}"/>
              </a:ext>
            </a:extLst>
          </p:cNvPr>
          <p:cNvSpPr/>
          <p:nvPr/>
        </p:nvSpPr>
        <p:spPr bwMode="white">
          <a:xfrm>
            <a:off x="10056476" y="1929153"/>
            <a:ext cx="209454" cy="228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BC953D-9989-1CC4-0AC3-54CF911F6E84}"/>
              </a:ext>
            </a:extLst>
          </p:cNvPr>
          <p:cNvSpPr/>
          <p:nvPr/>
        </p:nvSpPr>
        <p:spPr bwMode="white">
          <a:xfrm>
            <a:off x="9532840" y="2472816"/>
            <a:ext cx="218975" cy="228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972E55-8E22-017F-89CD-49D55B595427}"/>
              </a:ext>
            </a:extLst>
          </p:cNvPr>
          <p:cNvSpPr/>
          <p:nvPr/>
        </p:nvSpPr>
        <p:spPr bwMode="white">
          <a:xfrm>
            <a:off x="8304675" y="3026017"/>
            <a:ext cx="295140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DA849B-DA3E-631E-F6DB-7B156C7BECA3}"/>
              </a:ext>
            </a:extLst>
          </p:cNvPr>
          <p:cNvSpPr/>
          <p:nvPr/>
        </p:nvSpPr>
        <p:spPr bwMode="white">
          <a:xfrm>
            <a:off x="7200278" y="3560142"/>
            <a:ext cx="218975" cy="228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9213CF-28A0-45E6-E482-8DA895F7B6A1}"/>
              </a:ext>
            </a:extLst>
          </p:cNvPr>
          <p:cNvSpPr/>
          <p:nvPr/>
        </p:nvSpPr>
        <p:spPr bwMode="white">
          <a:xfrm>
            <a:off x="8123782" y="4113343"/>
            <a:ext cx="266578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7A9B0E4-B4B2-F1E6-8A46-CCCBA42AE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4" y="4755523"/>
            <a:ext cx="11520000" cy="158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083A89-76B9-6E17-38FE-9961A0E4DB06}"/>
              </a:ext>
            </a:extLst>
          </p:cNvPr>
          <p:cNvSpPr/>
          <p:nvPr/>
        </p:nvSpPr>
        <p:spPr bwMode="white">
          <a:xfrm>
            <a:off x="2203595" y="4870214"/>
            <a:ext cx="276099" cy="22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0B6BC1-57A2-8D97-CEAA-E14C7E9E3507}"/>
              </a:ext>
            </a:extLst>
          </p:cNvPr>
          <p:cNvSpPr/>
          <p:nvPr/>
        </p:nvSpPr>
        <p:spPr bwMode="white">
          <a:xfrm>
            <a:off x="4012521" y="4879771"/>
            <a:ext cx="304661" cy="21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34BAC73-CD0D-005E-CC10-2C7659AAFB77}"/>
              </a:ext>
            </a:extLst>
          </p:cNvPr>
          <p:cNvSpPr/>
          <p:nvPr/>
        </p:nvSpPr>
        <p:spPr bwMode="white">
          <a:xfrm>
            <a:off x="8810934" y="5902435"/>
            <a:ext cx="675966" cy="29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69B40AE-8823-7343-85B1-A67AD16DF3B1}"/>
              </a:ext>
            </a:extLst>
          </p:cNvPr>
          <p:cNvSpPr/>
          <p:nvPr/>
        </p:nvSpPr>
        <p:spPr bwMode="white">
          <a:xfrm>
            <a:off x="4524972" y="3081726"/>
            <a:ext cx="365593" cy="478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F2B0C4-1551-2CEA-7E84-525CE9ADA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916846"/>
            <a:ext cx="11520000" cy="1963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4FF5EF7-33B1-0921-D8B4-D355EE054B53}"/>
              </a:ext>
            </a:extLst>
          </p:cNvPr>
          <p:cNvSpPr/>
          <p:nvPr/>
        </p:nvSpPr>
        <p:spPr bwMode="white">
          <a:xfrm>
            <a:off x="1240586" y="1547667"/>
            <a:ext cx="451858" cy="160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EEE357-46CA-D41E-9FB8-6C8E7B960F01}"/>
              </a:ext>
            </a:extLst>
          </p:cNvPr>
          <p:cNvSpPr/>
          <p:nvPr/>
        </p:nvSpPr>
        <p:spPr bwMode="white">
          <a:xfrm>
            <a:off x="2729416" y="1547667"/>
            <a:ext cx="1303321" cy="152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4FFF64-AEC1-B653-88DB-60FDC2656E46}"/>
              </a:ext>
            </a:extLst>
          </p:cNvPr>
          <p:cNvSpPr/>
          <p:nvPr/>
        </p:nvSpPr>
        <p:spPr bwMode="white">
          <a:xfrm>
            <a:off x="6768017" y="1511990"/>
            <a:ext cx="451858" cy="160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DDD9F9-4106-5E8B-E547-A26FB1B1515D}"/>
              </a:ext>
            </a:extLst>
          </p:cNvPr>
          <p:cNvSpPr/>
          <p:nvPr/>
        </p:nvSpPr>
        <p:spPr bwMode="white">
          <a:xfrm>
            <a:off x="8133755" y="1547666"/>
            <a:ext cx="1502614" cy="152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392D42D-45E8-7974-3573-460CE8849773}"/>
              </a:ext>
            </a:extLst>
          </p:cNvPr>
          <p:cNvSpPr/>
          <p:nvPr/>
        </p:nvSpPr>
        <p:spPr bwMode="white">
          <a:xfrm>
            <a:off x="10056700" y="1619019"/>
            <a:ext cx="1502614" cy="152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48E85A-F415-3DD0-1186-427DEE3CC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77" y="957877"/>
            <a:ext cx="11520000" cy="307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EFCDE4-0785-E4C7-E3AC-2CDBDED0A2FD}"/>
              </a:ext>
            </a:extLst>
          </p:cNvPr>
          <p:cNvSpPr/>
          <p:nvPr/>
        </p:nvSpPr>
        <p:spPr bwMode="white">
          <a:xfrm>
            <a:off x="2138543" y="2368611"/>
            <a:ext cx="7635571" cy="68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4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9799AB-2584-BE84-500C-6EEE594CB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3" y="699969"/>
            <a:ext cx="11520000" cy="5054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2F02E2-D218-B9C0-9F8A-28D8EEDE038A}"/>
              </a:ext>
            </a:extLst>
          </p:cNvPr>
          <p:cNvSpPr/>
          <p:nvPr/>
        </p:nvSpPr>
        <p:spPr bwMode="white">
          <a:xfrm rot="13521735">
            <a:off x="7658917" y="2420034"/>
            <a:ext cx="3149106" cy="17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B096CE-E274-39C3-6446-D8100AE1406A}"/>
              </a:ext>
            </a:extLst>
          </p:cNvPr>
          <p:cNvSpPr/>
          <p:nvPr/>
        </p:nvSpPr>
        <p:spPr bwMode="white">
          <a:xfrm>
            <a:off x="3621354" y="3093874"/>
            <a:ext cx="1380495" cy="166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2023-07-24T05:08:11Z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