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DDAC03D-93F3-A250-2E1A-C59864AED4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71"/>
          <a:stretch/>
        </p:blipFill>
        <p:spPr>
          <a:xfrm>
            <a:off x="3016984" y="1930892"/>
            <a:ext cx="5982185" cy="10372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D927E0CB-C270-62B0-104F-29724A1EA1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911"/>
          <a:stretch/>
        </p:blipFill>
        <p:spPr>
          <a:xfrm>
            <a:off x="3902077" y="3366969"/>
            <a:ext cx="4387846" cy="9429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0B97A72-0D6F-1F7E-8F47-A8994AFFC7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15" y="811338"/>
            <a:ext cx="11520000" cy="4595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72995B3-E011-0D1A-F556-A9D93202395E}"/>
              </a:ext>
            </a:extLst>
          </p:cNvPr>
          <p:cNvSpPr/>
          <p:nvPr/>
        </p:nvSpPr>
        <p:spPr bwMode="white">
          <a:xfrm>
            <a:off x="3084643" y="2870822"/>
            <a:ext cx="2399206" cy="610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4339360-9CB7-192F-EB47-4CE6C63298F3}"/>
              </a:ext>
            </a:extLst>
          </p:cNvPr>
          <p:cNvSpPr/>
          <p:nvPr/>
        </p:nvSpPr>
        <p:spPr bwMode="white">
          <a:xfrm>
            <a:off x="6531122" y="2842218"/>
            <a:ext cx="2532495" cy="105834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5E79E4C-A545-5BA1-AB0C-EDDDE2B88EF9}"/>
              </a:ext>
            </a:extLst>
          </p:cNvPr>
          <p:cNvSpPr/>
          <p:nvPr/>
        </p:nvSpPr>
        <p:spPr bwMode="white">
          <a:xfrm>
            <a:off x="2998957" y="3862425"/>
            <a:ext cx="2465851" cy="10297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2E33964E-068C-D6A8-5BF7-E4AF25796DFE}"/>
              </a:ext>
            </a:extLst>
          </p:cNvPr>
          <p:cNvSpPr/>
          <p:nvPr/>
        </p:nvSpPr>
        <p:spPr bwMode="white">
          <a:xfrm>
            <a:off x="6559684" y="4501247"/>
            <a:ext cx="2503933" cy="4004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632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929A37C-C474-944B-BF49-6304ADA47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98" y="749357"/>
            <a:ext cx="11520000" cy="28164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D4C46EE-5077-3C2B-DCC3-CFECF31C4C6E}"/>
              </a:ext>
            </a:extLst>
          </p:cNvPr>
          <p:cNvSpPr/>
          <p:nvPr/>
        </p:nvSpPr>
        <p:spPr bwMode="white">
          <a:xfrm>
            <a:off x="1367846" y="3088447"/>
            <a:ext cx="361785" cy="295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C1CBB5-7232-DDA8-FA8A-D09640FB242A}"/>
              </a:ext>
            </a:extLst>
          </p:cNvPr>
          <p:cNvSpPr/>
          <p:nvPr/>
        </p:nvSpPr>
        <p:spPr bwMode="white">
          <a:xfrm>
            <a:off x="3110127" y="3126636"/>
            <a:ext cx="285619" cy="21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5997DCB-1794-3F8B-698B-44F8C9B0B941}"/>
              </a:ext>
            </a:extLst>
          </p:cNvPr>
          <p:cNvSpPr/>
          <p:nvPr/>
        </p:nvSpPr>
        <p:spPr bwMode="white">
          <a:xfrm>
            <a:off x="4871450" y="3088447"/>
            <a:ext cx="361785" cy="2959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8A5B310-A670-3691-4166-D6B301EB715E}"/>
              </a:ext>
            </a:extLst>
          </p:cNvPr>
          <p:cNvSpPr/>
          <p:nvPr/>
        </p:nvSpPr>
        <p:spPr bwMode="white">
          <a:xfrm>
            <a:off x="6756540" y="3126636"/>
            <a:ext cx="285619" cy="21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3F12259-E0EA-7C0F-B09B-04B7E81611A1}"/>
              </a:ext>
            </a:extLst>
          </p:cNvPr>
          <p:cNvSpPr/>
          <p:nvPr/>
        </p:nvSpPr>
        <p:spPr bwMode="white">
          <a:xfrm>
            <a:off x="8460739" y="3126636"/>
            <a:ext cx="285619" cy="21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B70F18A-6AA9-4CE7-8202-469CEC43F06F}"/>
              </a:ext>
            </a:extLst>
          </p:cNvPr>
          <p:cNvSpPr/>
          <p:nvPr/>
        </p:nvSpPr>
        <p:spPr bwMode="white">
          <a:xfrm>
            <a:off x="10241102" y="3126636"/>
            <a:ext cx="285619" cy="2195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77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71B11A-3205-76E6-7C9B-B7A28F4BE6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15" y="729277"/>
            <a:ext cx="11520000" cy="3009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9A1733F-800A-8263-2C45-4C2D7C47FC34}"/>
              </a:ext>
            </a:extLst>
          </p:cNvPr>
          <p:cNvSpPr/>
          <p:nvPr/>
        </p:nvSpPr>
        <p:spPr bwMode="white">
          <a:xfrm>
            <a:off x="1504005" y="1767239"/>
            <a:ext cx="637884" cy="571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634EAA2-4EF7-A253-EB0D-66189DE55CA7}"/>
              </a:ext>
            </a:extLst>
          </p:cNvPr>
          <p:cNvSpPr/>
          <p:nvPr/>
        </p:nvSpPr>
        <p:spPr bwMode="white">
          <a:xfrm>
            <a:off x="3598550" y="2290981"/>
            <a:ext cx="637884" cy="571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A7A0E16-9F04-18F2-A59F-19847FFB5200}"/>
              </a:ext>
            </a:extLst>
          </p:cNvPr>
          <p:cNvSpPr/>
          <p:nvPr/>
        </p:nvSpPr>
        <p:spPr bwMode="white">
          <a:xfrm>
            <a:off x="2294219" y="2814724"/>
            <a:ext cx="628363" cy="5713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5107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0AEE41D-9CCA-C8E2-540E-DB105FBE1B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30" y="617908"/>
            <a:ext cx="11520000" cy="41447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B12F0D0-F161-48CB-FAA3-990260340A1C}"/>
              </a:ext>
            </a:extLst>
          </p:cNvPr>
          <p:cNvSpPr/>
          <p:nvPr/>
        </p:nvSpPr>
        <p:spPr bwMode="white">
          <a:xfrm>
            <a:off x="6522884" y="2428254"/>
            <a:ext cx="5141157" cy="20676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01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2023-07-20T00:26:43Z</dcterms:created>
  <dcterms:modified xsi:type="dcterms:W3CDTF">2023-07-24T05:07:01Z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