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7" r:id="rId5"/>
    <p:sldId id="266" r:id="rId6"/>
    <p:sldId id="265" r:id="rId7"/>
    <p:sldId id="264" r:id="rId8"/>
    <p:sldId id="263" r:id="rId9"/>
    <p:sldId id="262" r:id="rId10"/>
    <p:sldId id="261" r:id="rId11"/>
    <p:sldId id="260" r:id="rId12"/>
    <p:sldId id="258" r:id="rId13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2723FA8-3EEF-7CA3-6B5D-262DB28A613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108" y="549000"/>
            <a:ext cx="913655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FBD909E-9A80-EC15-4376-135E06AD01BD}"/>
              </a:ext>
            </a:extLst>
          </p:cNvPr>
          <p:cNvSpPr/>
          <p:nvPr/>
        </p:nvSpPr>
        <p:spPr bwMode="white">
          <a:xfrm>
            <a:off x="4484006" y="4184905"/>
            <a:ext cx="672027" cy="634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C7E9522-A5A3-50D0-0DCE-9BA34ED3B2CB}"/>
              </a:ext>
            </a:extLst>
          </p:cNvPr>
          <p:cNvSpPr/>
          <p:nvPr/>
        </p:nvSpPr>
        <p:spPr bwMode="white">
          <a:xfrm>
            <a:off x="6945589" y="5371677"/>
            <a:ext cx="679578" cy="619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311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3D9BD4A-9277-98B3-0CB3-6E3E146C533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461" y="823061"/>
            <a:ext cx="11520000" cy="5033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BA50883-76BA-315B-0CC8-4826611076C3}"/>
              </a:ext>
            </a:extLst>
          </p:cNvPr>
          <p:cNvSpPr/>
          <p:nvPr/>
        </p:nvSpPr>
        <p:spPr bwMode="white">
          <a:xfrm>
            <a:off x="1699378" y="2138697"/>
            <a:ext cx="894942" cy="800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309A247-F105-2F72-B06E-6947D8D02915}"/>
              </a:ext>
            </a:extLst>
          </p:cNvPr>
          <p:cNvSpPr/>
          <p:nvPr/>
        </p:nvSpPr>
        <p:spPr bwMode="white">
          <a:xfrm>
            <a:off x="8582816" y="2891851"/>
            <a:ext cx="856859" cy="791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77846FF-6D94-483C-9FB6-B9685C3D715A}"/>
              </a:ext>
            </a:extLst>
          </p:cNvPr>
          <p:cNvSpPr/>
          <p:nvPr/>
        </p:nvSpPr>
        <p:spPr bwMode="white">
          <a:xfrm>
            <a:off x="4308039" y="5017843"/>
            <a:ext cx="3846347" cy="610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60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BB5D9EBB-3A19-553D-D8FA-70F5821975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71"/>
          <a:stretch/>
        </p:blipFill>
        <p:spPr>
          <a:xfrm>
            <a:off x="3016984" y="1930892"/>
            <a:ext cx="5982185" cy="1037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55E4508-EE78-F722-FD8E-8A737D311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7365" y="3090680"/>
            <a:ext cx="4217270" cy="799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AEB05F1-2DC1-2043-1D28-0D5C4FB53A9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939" y="436200"/>
            <a:ext cx="949359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CFD20A4-C79B-D785-A172-EADB0EA09987}"/>
              </a:ext>
            </a:extLst>
          </p:cNvPr>
          <p:cNvSpPr/>
          <p:nvPr/>
        </p:nvSpPr>
        <p:spPr bwMode="white">
          <a:xfrm>
            <a:off x="2715519" y="5435001"/>
            <a:ext cx="1082740" cy="4943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E587A58-8B07-83C9-1DC2-9EA9545C3A3B}"/>
              </a:ext>
            </a:extLst>
          </p:cNvPr>
          <p:cNvSpPr/>
          <p:nvPr/>
        </p:nvSpPr>
        <p:spPr bwMode="white">
          <a:xfrm>
            <a:off x="5704823" y="5427153"/>
            <a:ext cx="1082740" cy="510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D3E5A08-BEB7-46C6-737F-FBEEA06D8070}"/>
              </a:ext>
            </a:extLst>
          </p:cNvPr>
          <p:cNvSpPr/>
          <p:nvPr/>
        </p:nvSpPr>
        <p:spPr bwMode="white">
          <a:xfrm>
            <a:off x="8921659" y="5442848"/>
            <a:ext cx="1074894" cy="486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DA91298-FC45-BBB3-FB27-1A613AADD42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15" y="1145446"/>
            <a:ext cx="11520000" cy="3545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C528885-4946-811D-EAB8-F496DAA6C826}"/>
              </a:ext>
            </a:extLst>
          </p:cNvPr>
          <p:cNvSpPr/>
          <p:nvPr/>
        </p:nvSpPr>
        <p:spPr bwMode="white">
          <a:xfrm>
            <a:off x="1399416" y="3956877"/>
            <a:ext cx="1313851" cy="6099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48D12EF-604D-39AA-AD46-0D5FBCD722C1}"/>
              </a:ext>
            </a:extLst>
          </p:cNvPr>
          <p:cNvSpPr/>
          <p:nvPr/>
        </p:nvSpPr>
        <p:spPr bwMode="white">
          <a:xfrm>
            <a:off x="5045829" y="3966408"/>
            <a:ext cx="1323371" cy="6004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15415B0-0775-3881-8B32-690C00A5C3E0}"/>
              </a:ext>
            </a:extLst>
          </p:cNvPr>
          <p:cNvSpPr/>
          <p:nvPr/>
        </p:nvSpPr>
        <p:spPr bwMode="white">
          <a:xfrm>
            <a:off x="8939780" y="3966408"/>
            <a:ext cx="1304330" cy="6004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78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8B0D918-33A6-9562-279F-A75A95E5C4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7"/>
          <a:stretch/>
        </p:blipFill>
        <p:spPr>
          <a:xfrm>
            <a:off x="1168892" y="365862"/>
            <a:ext cx="9358289" cy="56129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7AFD0A9-F1A5-70AF-2F98-AD043586FCEA}"/>
              </a:ext>
            </a:extLst>
          </p:cNvPr>
          <p:cNvSpPr/>
          <p:nvPr/>
        </p:nvSpPr>
        <p:spPr bwMode="white">
          <a:xfrm>
            <a:off x="2839462" y="5235539"/>
            <a:ext cx="541388" cy="48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26C53C0-4C11-6865-DAC4-0CBA22BDD4DC}"/>
              </a:ext>
            </a:extLst>
          </p:cNvPr>
          <p:cNvSpPr/>
          <p:nvPr/>
        </p:nvSpPr>
        <p:spPr bwMode="white">
          <a:xfrm>
            <a:off x="8941686" y="5235539"/>
            <a:ext cx="533655" cy="48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641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65804C8-8DBB-7316-B76A-5EA8F6D785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70" y="549000"/>
            <a:ext cx="983730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659A022-A1FA-E81E-3A33-3F9361668F88}"/>
              </a:ext>
            </a:extLst>
          </p:cNvPr>
          <p:cNvSpPr/>
          <p:nvPr/>
        </p:nvSpPr>
        <p:spPr bwMode="white">
          <a:xfrm>
            <a:off x="2566540" y="2615440"/>
            <a:ext cx="569100" cy="496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A47690D-2EA3-74A6-75F3-5F282B499C2B}"/>
              </a:ext>
            </a:extLst>
          </p:cNvPr>
          <p:cNvSpPr/>
          <p:nvPr/>
        </p:nvSpPr>
        <p:spPr bwMode="white">
          <a:xfrm>
            <a:off x="8972982" y="2615440"/>
            <a:ext cx="569100" cy="496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3B0AF99-1004-C48E-16A1-3EE34B5D8790}"/>
              </a:ext>
            </a:extLst>
          </p:cNvPr>
          <p:cNvSpPr/>
          <p:nvPr/>
        </p:nvSpPr>
        <p:spPr bwMode="white">
          <a:xfrm>
            <a:off x="2566540" y="5373406"/>
            <a:ext cx="569100" cy="496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BBC0592-9830-F172-8D40-EC0B6A32D5CC}"/>
              </a:ext>
            </a:extLst>
          </p:cNvPr>
          <p:cNvSpPr/>
          <p:nvPr/>
        </p:nvSpPr>
        <p:spPr bwMode="white">
          <a:xfrm>
            <a:off x="5794151" y="5373406"/>
            <a:ext cx="569100" cy="496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02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8B20389-3D42-5F25-57C9-CAE083FEEC5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769" y="430338"/>
            <a:ext cx="807344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15C91D4-0468-DE92-C09B-A561E5CCE693}"/>
              </a:ext>
            </a:extLst>
          </p:cNvPr>
          <p:cNvSpPr/>
          <p:nvPr/>
        </p:nvSpPr>
        <p:spPr bwMode="white">
          <a:xfrm>
            <a:off x="2654180" y="3647394"/>
            <a:ext cx="467058" cy="407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C757645-34B9-1B07-B4C5-986E60C92674}"/>
              </a:ext>
            </a:extLst>
          </p:cNvPr>
          <p:cNvSpPr/>
          <p:nvPr/>
        </p:nvSpPr>
        <p:spPr bwMode="white">
          <a:xfrm>
            <a:off x="4702566" y="3647394"/>
            <a:ext cx="460386" cy="407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9F0E7F3-0FCB-C91B-0AC7-F058EADD5022}"/>
              </a:ext>
            </a:extLst>
          </p:cNvPr>
          <p:cNvSpPr/>
          <p:nvPr/>
        </p:nvSpPr>
        <p:spPr bwMode="white">
          <a:xfrm>
            <a:off x="6757624" y="3647394"/>
            <a:ext cx="460386" cy="407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1E0A6E8-2DB4-C0DA-7F22-21A40DF17A70}"/>
              </a:ext>
            </a:extLst>
          </p:cNvPr>
          <p:cNvSpPr/>
          <p:nvPr/>
        </p:nvSpPr>
        <p:spPr bwMode="white">
          <a:xfrm>
            <a:off x="8799338" y="3647394"/>
            <a:ext cx="467058" cy="407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DF01CCC-B1CE-4D75-1165-0259D0C2CC9A}"/>
              </a:ext>
            </a:extLst>
          </p:cNvPr>
          <p:cNvSpPr/>
          <p:nvPr/>
        </p:nvSpPr>
        <p:spPr bwMode="white">
          <a:xfrm>
            <a:off x="2654180" y="5442806"/>
            <a:ext cx="467058" cy="413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F2B5CC5-96A9-88E4-05B8-5FD0481DE0BA}"/>
              </a:ext>
            </a:extLst>
          </p:cNvPr>
          <p:cNvSpPr/>
          <p:nvPr/>
        </p:nvSpPr>
        <p:spPr bwMode="white">
          <a:xfrm>
            <a:off x="6764296" y="5442806"/>
            <a:ext cx="467058" cy="413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468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EF7532F-90A4-91F1-BD41-AE62656C714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212" y="424477"/>
            <a:ext cx="702811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4078F04-EC7C-A003-8A6C-38D97AB945CE}"/>
              </a:ext>
            </a:extLst>
          </p:cNvPr>
          <p:cNvSpPr/>
          <p:nvPr/>
        </p:nvSpPr>
        <p:spPr bwMode="white">
          <a:xfrm>
            <a:off x="3746518" y="3045828"/>
            <a:ext cx="1562329" cy="1854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4078F04-EC7C-A003-8A6C-38D97AB945CE}"/>
              </a:ext>
            </a:extLst>
          </p:cNvPr>
          <p:cNvSpPr/>
          <p:nvPr/>
        </p:nvSpPr>
        <p:spPr bwMode="white">
          <a:xfrm>
            <a:off x="5308847" y="3045828"/>
            <a:ext cx="3136634" cy="1641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020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98A22EE-3E2E-280A-813D-44DF1568115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231" y="549000"/>
            <a:ext cx="727912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C65BDA4-A53D-790C-D3CE-4657ACDC1CC2}"/>
              </a:ext>
            </a:extLst>
          </p:cNvPr>
          <p:cNvSpPr/>
          <p:nvPr/>
        </p:nvSpPr>
        <p:spPr bwMode="white">
          <a:xfrm>
            <a:off x="6238360" y="2583357"/>
            <a:ext cx="210553" cy="252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AF6C106-A1D3-7FC1-C2EC-633A243E74FA}"/>
              </a:ext>
            </a:extLst>
          </p:cNvPr>
          <p:cNvSpPr/>
          <p:nvPr/>
        </p:nvSpPr>
        <p:spPr bwMode="white">
          <a:xfrm>
            <a:off x="3922276" y="4274642"/>
            <a:ext cx="1419729" cy="9208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44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2023-07-20T00:26:43Z</dcterms:created>
  <dcterms:modified xsi:type="dcterms:W3CDTF">2023-07-24T05:09:28Z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