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09950AB-1F57-C5B8-7A3B-FA3A6CF69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0"/>
          <a:stretch/>
        </p:blipFill>
        <p:spPr>
          <a:xfrm>
            <a:off x="3337662" y="2106739"/>
            <a:ext cx="4991585" cy="935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8E53671-0B00-36D3-BA0B-193E7A28A8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6"/>
          <a:stretch/>
        </p:blipFill>
        <p:spPr>
          <a:xfrm>
            <a:off x="4937862" y="3220430"/>
            <a:ext cx="2224938" cy="1053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B7411B-D850-D708-B13A-C00898DF6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582739"/>
            <a:ext cx="11520000" cy="343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6A9D77-ADED-A8E0-59D0-685E68DBBE52}"/>
              </a:ext>
            </a:extLst>
          </p:cNvPr>
          <p:cNvSpPr/>
          <p:nvPr/>
        </p:nvSpPr>
        <p:spPr bwMode="white">
          <a:xfrm>
            <a:off x="2412127" y="2605867"/>
            <a:ext cx="371305" cy="22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94151C-6D78-EE56-B119-6C911F023414}"/>
              </a:ext>
            </a:extLst>
          </p:cNvPr>
          <p:cNvSpPr/>
          <p:nvPr/>
        </p:nvSpPr>
        <p:spPr bwMode="white">
          <a:xfrm>
            <a:off x="6087102" y="3655604"/>
            <a:ext cx="361785" cy="229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0ED225-F6B9-0FFF-8E23-D09901428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41000"/>
            <a:ext cx="11520000" cy="3439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496AA0-8096-DDB4-550D-D396CEE0970F}"/>
              </a:ext>
            </a:extLst>
          </p:cNvPr>
          <p:cNvSpPr/>
          <p:nvPr/>
        </p:nvSpPr>
        <p:spPr bwMode="white">
          <a:xfrm>
            <a:off x="9090480" y="1493710"/>
            <a:ext cx="257057" cy="228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2B9467-26EB-E386-4DE1-62BB730D9B17}"/>
              </a:ext>
            </a:extLst>
          </p:cNvPr>
          <p:cNvSpPr/>
          <p:nvPr/>
        </p:nvSpPr>
        <p:spPr bwMode="white">
          <a:xfrm>
            <a:off x="1607241" y="3208747"/>
            <a:ext cx="266578" cy="228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2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F6258B-18F4-D57B-A756-96707A3C9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834785"/>
            <a:ext cx="11520000" cy="3128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1B02FE-BFB7-9DF3-2DB1-31DC5131B6C3}"/>
              </a:ext>
            </a:extLst>
          </p:cNvPr>
          <p:cNvSpPr/>
          <p:nvPr/>
        </p:nvSpPr>
        <p:spPr bwMode="white">
          <a:xfrm>
            <a:off x="7610373" y="2017332"/>
            <a:ext cx="209454" cy="238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0898D0-73F5-B6D2-7E40-6D54B53DB3B5}"/>
              </a:ext>
            </a:extLst>
          </p:cNvPr>
          <p:cNvSpPr/>
          <p:nvPr/>
        </p:nvSpPr>
        <p:spPr bwMode="white">
          <a:xfrm>
            <a:off x="9571630" y="2026869"/>
            <a:ext cx="218975" cy="2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EBA167-856C-F49A-B362-557E57BA50C0}"/>
              </a:ext>
            </a:extLst>
          </p:cNvPr>
          <p:cNvSpPr/>
          <p:nvPr/>
        </p:nvSpPr>
        <p:spPr bwMode="white">
          <a:xfrm>
            <a:off x="4249580" y="2551385"/>
            <a:ext cx="152330" cy="2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CC6D1F-23EB-2CA5-D861-E1CD5DB8A1C6}"/>
              </a:ext>
            </a:extLst>
          </p:cNvPr>
          <p:cNvSpPr/>
          <p:nvPr/>
        </p:nvSpPr>
        <p:spPr bwMode="white">
          <a:xfrm>
            <a:off x="7429481" y="3066366"/>
            <a:ext cx="352264" cy="2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42FF7F-2500-AEDA-5D32-C665244C7D79}"/>
              </a:ext>
            </a:extLst>
          </p:cNvPr>
          <p:cNvSpPr/>
          <p:nvPr/>
        </p:nvSpPr>
        <p:spPr bwMode="white">
          <a:xfrm>
            <a:off x="8352985" y="3590883"/>
            <a:ext cx="352264" cy="238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DFB381-0D83-A70B-C8BF-03A3F2901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8" y="558153"/>
            <a:ext cx="11520000" cy="3242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F7C98F-446A-5DCB-AE95-B5912544ADB4}"/>
              </a:ext>
            </a:extLst>
          </p:cNvPr>
          <p:cNvSpPr/>
          <p:nvPr/>
        </p:nvSpPr>
        <p:spPr bwMode="white">
          <a:xfrm>
            <a:off x="1821217" y="2608758"/>
            <a:ext cx="3379834" cy="820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AA778A7-0C1E-7847-1002-5FE0892AA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4" y="3429000"/>
            <a:ext cx="11520000" cy="2275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C274FB-1D77-5A81-F649-4D2F18EB675B}"/>
              </a:ext>
            </a:extLst>
          </p:cNvPr>
          <p:cNvSpPr/>
          <p:nvPr/>
        </p:nvSpPr>
        <p:spPr bwMode="white">
          <a:xfrm>
            <a:off x="1882954" y="4853454"/>
            <a:ext cx="2894280" cy="82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2023-07-24T04:55:35Z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